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F8FEAB-B9A2-4284-8A54-E473F4A61453}" v="45" dt="2023-05-10T01:05:56.0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90" autoAdjust="0"/>
    <p:restoredTop sz="67194" autoAdjust="0"/>
  </p:normalViewPr>
  <p:slideViewPr>
    <p:cSldViewPr snapToGrid="0">
      <p:cViewPr varScale="1">
        <p:scale>
          <a:sx n="85" d="100"/>
          <a:sy n="85" d="100"/>
        </p:scale>
        <p:origin x="194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hn Morse" userId="942f786d6b81c97a" providerId="LiveId" clId="{0EF8FEAB-B9A2-4284-8A54-E473F4A61453}"/>
    <pc:docChg chg="undo custSel delSld modSld">
      <pc:chgData name="John Morse" userId="942f786d6b81c97a" providerId="LiveId" clId="{0EF8FEAB-B9A2-4284-8A54-E473F4A61453}" dt="2023-05-10T01:05:56.059" v="13041"/>
      <pc:docMkLst>
        <pc:docMk/>
      </pc:docMkLst>
      <pc:sldChg chg="addSp delSp modSp mod modTransition setBg modAnim modNotesTx">
        <pc:chgData name="John Morse" userId="942f786d6b81c97a" providerId="LiveId" clId="{0EF8FEAB-B9A2-4284-8A54-E473F4A61453}" dt="2023-05-10T01:05:56.059" v="13041"/>
        <pc:sldMkLst>
          <pc:docMk/>
          <pc:sldMk cId="1590057390" sldId="256"/>
        </pc:sldMkLst>
        <pc:spChg chg="mod">
          <ac:chgData name="John Morse" userId="942f786d6b81c97a" providerId="LiveId" clId="{0EF8FEAB-B9A2-4284-8A54-E473F4A61453}" dt="2023-05-09T02:30:14.904" v="12067" actId="26606"/>
          <ac:spMkLst>
            <pc:docMk/>
            <pc:sldMk cId="1590057390" sldId="256"/>
            <ac:spMk id="2" creationId="{637D0D5A-77D6-50DD-20BF-6827518EEAD2}"/>
          </ac:spMkLst>
        </pc:spChg>
        <pc:spChg chg="mod">
          <ac:chgData name="John Morse" userId="942f786d6b81c97a" providerId="LiveId" clId="{0EF8FEAB-B9A2-4284-8A54-E473F4A61453}" dt="2023-05-09T02:30:14.904" v="12067" actId="26606"/>
          <ac:spMkLst>
            <pc:docMk/>
            <pc:sldMk cId="1590057390" sldId="256"/>
            <ac:spMk id="3" creationId="{8EFAD4E2-A05D-3E1E-EB62-6440132C2943}"/>
          </ac:spMkLst>
        </pc:spChg>
        <pc:spChg chg="add">
          <ac:chgData name="John Morse" userId="942f786d6b81c97a" providerId="LiveId" clId="{0EF8FEAB-B9A2-4284-8A54-E473F4A61453}" dt="2023-05-09T02:30:14.904" v="12067" actId="26606"/>
          <ac:spMkLst>
            <pc:docMk/>
            <pc:sldMk cId="1590057390" sldId="256"/>
            <ac:spMk id="8" creationId="{09588DA8-065E-4F6F-8EFD-43104AB2E0CF}"/>
          </ac:spMkLst>
        </pc:spChg>
        <pc:spChg chg="add">
          <ac:chgData name="John Morse" userId="942f786d6b81c97a" providerId="LiveId" clId="{0EF8FEAB-B9A2-4284-8A54-E473F4A61453}" dt="2023-05-09T02:30:14.904" v="12067" actId="26606"/>
          <ac:spMkLst>
            <pc:docMk/>
            <pc:sldMk cId="1590057390" sldId="256"/>
            <ac:spMk id="10" creationId="{C4285719-470E-454C-AF62-8323075F1F5B}"/>
          </ac:spMkLst>
        </pc:spChg>
        <pc:spChg chg="add">
          <ac:chgData name="John Morse" userId="942f786d6b81c97a" providerId="LiveId" clId="{0EF8FEAB-B9A2-4284-8A54-E473F4A61453}" dt="2023-05-09T02:30:14.904" v="12067" actId="26606"/>
          <ac:spMkLst>
            <pc:docMk/>
            <pc:sldMk cId="1590057390" sldId="256"/>
            <ac:spMk id="12" creationId="{CD9FE4EF-C4D8-49A0-B2FF-81D8DB7D8A24}"/>
          </ac:spMkLst>
        </pc:spChg>
        <pc:spChg chg="add">
          <ac:chgData name="John Morse" userId="942f786d6b81c97a" providerId="LiveId" clId="{0EF8FEAB-B9A2-4284-8A54-E473F4A61453}" dt="2023-05-09T02:30:14.904" v="12067" actId="26606"/>
          <ac:spMkLst>
            <pc:docMk/>
            <pc:sldMk cId="1590057390" sldId="256"/>
            <ac:spMk id="14" creationId="{4300840D-0A0B-4512-BACA-B439D5B9C57C}"/>
          </ac:spMkLst>
        </pc:spChg>
        <pc:spChg chg="add">
          <ac:chgData name="John Morse" userId="942f786d6b81c97a" providerId="LiveId" clId="{0EF8FEAB-B9A2-4284-8A54-E473F4A61453}" dt="2023-05-09T02:30:14.904" v="12067" actId="26606"/>
          <ac:spMkLst>
            <pc:docMk/>
            <pc:sldMk cId="1590057390" sldId="256"/>
            <ac:spMk id="16" creationId="{D2B78728-A580-49A7-84F9-6EF6F583ADE0}"/>
          </ac:spMkLst>
        </pc:spChg>
        <pc:spChg chg="add">
          <ac:chgData name="John Morse" userId="942f786d6b81c97a" providerId="LiveId" clId="{0EF8FEAB-B9A2-4284-8A54-E473F4A61453}" dt="2023-05-09T02:30:14.904" v="12067" actId="26606"/>
          <ac:spMkLst>
            <pc:docMk/>
            <pc:sldMk cId="1590057390" sldId="256"/>
            <ac:spMk id="18" creationId="{38FAA1A1-D861-433F-88FA-1E9D6FD31D11}"/>
          </ac:spMkLst>
        </pc:spChg>
        <pc:spChg chg="add">
          <ac:chgData name="John Morse" userId="942f786d6b81c97a" providerId="LiveId" clId="{0EF8FEAB-B9A2-4284-8A54-E473F4A61453}" dt="2023-05-09T02:30:14.904" v="12067" actId="26606"/>
          <ac:spMkLst>
            <pc:docMk/>
            <pc:sldMk cId="1590057390" sldId="256"/>
            <ac:spMk id="20" creationId="{8D71EDA1-87BF-4D5D-AB79-F346FD19278A}"/>
          </ac:spMkLst>
        </pc:spChg>
        <pc:picChg chg="add del mod">
          <ac:chgData name="John Morse" userId="942f786d6b81c97a" providerId="LiveId" clId="{0EF8FEAB-B9A2-4284-8A54-E473F4A61453}" dt="2023-05-10T00:20:39.182" v="12591"/>
          <ac:picMkLst>
            <pc:docMk/>
            <pc:sldMk cId="1590057390" sldId="256"/>
            <ac:picMk id="6" creationId="{53F6DF3A-1B7F-743A-1186-1DDD330387A5}"/>
          </ac:picMkLst>
        </pc:picChg>
        <pc:picChg chg="add del mod">
          <ac:chgData name="John Morse" userId="942f786d6b81c97a" providerId="LiveId" clId="{0EF8FEAB-B9A2-4284-8A54-E473F4A61453}" dt="2023-05-10T00:29:19.441" v="12593"/>
          <ac:picMkLst>
            <pc:docMk/>
            <pc:sldMk cId="1590057390" sldId="256"/>
            <ac:picMk id="11" creationId="{132BE582-E3D9-B7DC-4523-5DACBB0B5C92}"/>
          </ac:picMkLst>
        </pc:picChg>
        <pc:picChg chg="add del mod">
          <ac:chgData name="John Morse" userId="942f786d6b81c97a" providerId="LiveId" clId="{0EF8FEAB-B9A2-4284-8A54-E473F4A61453}" dt="2023-05-10T00:56:56.954" v="13040"/>
          <ac:picMkLst>
            <pc:docMk/>
            <pc:sldMk cId="1590057390" sldId="256"/>
            <ac:picMk id="17" creationId="{DDD23AEA-B9A4-049B-A9EF-CAFECBC3859A}"/>
          </ac:picMkLst>
        </pc:picChg>
        <pc:picChg chg="add mod">
          <ac:chgData name="John Morse" userId="942f786d6b81c97a" providerId="LiveId" clId="{0EF8FEAB-B9A2-4284-8A54-E473F4A61453}" dt="2023-05-10T01:05:56.059" v="13041"/>
          <ac:picMkLst>
            <pc:docMk/>
            <pc:sldMk cId="1590057390" sldId="256"/>
            <ac:picMk id="22" creationId="{07AB75E1-09E8-6BAD-B664-1C77C17511ED}"/>
          </ac:picMkLst>
        </pc:picChg>
      </pc:sldChg>
      <pc:sldChg chg="addSp delSp modSp mod modTransition modAnim modNotesTx">
        <pc:chgData name="John Morse" userId="942f786d6b81c97a" providerId="LiveId" clId="{0EF8FEAB-B9A2-4284-8A54-E473F4A61453}" dt="2023-05-10T01:05:56.059" v="13041"/>
        <pc:sldMkLst>
          <pc:docMk/>
          <pc:sldMk cId="1734313080" sldId="257"/>
        </pc:sldMkLst>
        <pc:spChg chg="mod">
          <ac:chgData name="John Morse" userId="942f786d6b81c97a" providerId="LiveId" clId="{0EF8FEAB-B9A2-4284-8A54-E473F4A61453}" dt="2023-05-06T16:36:02.187" v="271" actId="27636"/>
          <ac:spMkLst>
            <pc:docMk/>
            <pc:sldMk cId="1734313080" sldId="257"/>
            <ac:spMk id="2" creationId="{DC0E8B28-65D2-898C-1E75-49C94D21259C}"/>
          </ac:spMkLst>
        </pc:spChg>
        <pc:spChg chg="del mod">
          <ac:chgData name="John Morse" userId="942f786d6b81c97a" providerId="LiveId" clId="{0EF8FEAB-B9A2-4284-8A54-E473F4A61453}" dt="2023-05-09T02:30:39.386" v="12068" actId="26606"/>
          <ac:spMkLst>
            <pc:docMk/>
            <pc:sldMk cId="1734313080" sldId="257"/>
            <ac:spMk id="3" creationId="{B059869B-BE44-0069-8628-A1C32043123E}"/>
          </ac:spMkLst>
        </pc:spChg>
        <pc:graphicFrameChg chg="add mod">
          <ac:chgData name="John Morse" userId="942f786d6b81c97a" providerId="LiveId" clId="{0EF8FEAB-B9A2-4284-8A54-E473F4A61453}" dt="2023-05-09T02:34:38.492" v="12071"/>
          <ac:graphicFrameMkLst>
            <pc:docMk/>
            <pc:sldMk cId="1734313080" sldId="257"/>
            <ac:graphicFrameMk id="5" creationId="{3488136B-8698-3C18-6DC8-C6CA042EF8C1}"/>
          </ac:graphicFrameMkLst>
        </pc:graphicFrameChg>
        <pc:picChg chg="add del mod">
          <ac:chgData name="John Morse" userId="942f786d6b81c97a" providerId="LiveId" clId="{0EF8FEAB-B9A2-4284-8A54-E473F4A61453}" dt="2023-05-10T00:20:39.182" v="12591"/>
          <ac:picMkLst>
            <pc:docMk/>
            <pc:sldMk cId="1734313080" sldId="257"/>
            <ac:picMk id="4" creationId="{DC1B3B8F-060F-0A00-BC97-D0AA071E3F1A}"/>
          </ac:picMkLst>
        </pc:picChg>
        <pc:picChg chg="add del mod">
          <ac:chgData name="John Morse" userId="942f786d6b81c97a" providerId="LiveId" clId="{0EF8FEAB-B9A2-4284-8A54-E473F4A61453}" dt="2023-05-10T00:29:19.441" v="12593"/>
          <ac:picMkLst>
            <pc:docMk/>
            <pc:sldMk cId="1734313080" sldId="257"/>
            <ac:picMk id="7" creationId="{7B5AAE60-B877-EEFB-A496-8BC44AA108F6}"/>
          </ac:picMkLst>
        </pc:picChg>
        <pc:picChg chg="add del mod">
          <ac:chgData name="John Morse" userId="942f786d6b81c97a" providerId="LiveId" clId="{0EF8FEAB-B9A2-4284-8A54-E473F4A61453}" dt="2023-05-10T00:56:56.954" v="13040"/>
          <ac:picMkLst>
            <pc:docMk/>
            <pc:sldMk cId="1734313080" sldId="257"/>
            <ac:picMk id="9" creationId="{D01C6575-224E-C048-E68D-57B2070F5F4B}"/>
          </ac:picMkLst>
        </pc:picChg>
        <pc:picChg chg="add mod">
          <ac:chgData name="John Morse" userId="942f786d6b81c97a" providerId="LiveId" clId="{0EF8FEAB-B9A2-4284-8A54-E473F4A61453}" dt="2023-05-10T01:05:56.059" v="13041"/>
          <ac:picMkLst>
            <pc:docMk/>
            <pc:sldMk cId="1734313080" sldId="257"/>
            <ac:picMk id="11" creationId="{4C4190C5-00BE-221A-C9FE-C6A1A1F606F3}"/>
          </ac:picMkLst>
        </pc:picChg>
      </pc:sldChg>
      <pc:sldChg chg="addSp delSp modSp mod modTransition modAnim modNotesTx">
        <pc:chgData name="John Morse" userId="942f786d6b81c97a" providerId="LiveId" clId="{0EF8FEAB-B9A2-4284-8A54-E473F4A61453}" dt="2023-05-10T01:05:56.059" v="13041"/>
        <pc:sldMkLst>
          <pc:docMk/>
          <pc:sldMk cId="2391287460" sldId="258"/>
        </pc:sldMkLst>
        <pc:spChg chg="mod">
          <ac:chgData name="John Morse" userId="942f786d6b81c97a" providerId="LiveId" clId="{0EF8FEAB-B9A2-4284-8A54-E473F4A61453}" dt="2023-05-07T19:26:51.916" v="4215" actId="27636"/>
          <ac:spMkLst>
            <pc:docMk/>
            <pc:sldMk cId="2391287460" sldId="258"/>
            <ac:spMk id="2" creationId="{7F25EA54-219C-1AF6-72FC-283963B83879}"/>
          </ac:spMkLst>
        </pc:spChg>
        <pc:spChg chg="del mod">
          <ac:chgData name="John Morse" userId="942f786d6b81c97a" providerId="LiveId" clId="{0EF8FEAB-B9A2-4284-8A54-E473F4A61453}" dt="2023-05-09T02:35:11.973" v="12072" actId="26606"/>
          <ac:spMkLst>
            <pc:docMk/>
            <pc:sldMk cId="2391287460" sldId="258"/>
            <ac:spMk id="3" creationId="{45C84DDC-BB9B-72B7-B38F-1A160E5CC470}"/>
          </ac:spMkLst>
        </pc:spChg>
        <pc:graphicFrameChg chg="add mod">
          <ac:chgData name="John Morse" userId="942f786d6b81c97a" providerId="LiveId" clId="{0EF8FEAB-B9A2-4284-8A54-E473F4A61453}" dt="2023-05-09T02:36:11.217" v="12073"/>
          <ac:graphicFrameMkLst>
            <pc:docMk/>
            <pc:sldMk cId="2391287460" sldId="258"/>
            <ac:graphicFrameMk id="5" creationId="{EBBEA120-08D8-4572-C9B7-51446B04606F}"/>
          </ac:graphicFrameMkLst>
        </pc:graphicFrameChg>
        <pc:picChg chg="add del mod">
          <ac:chgData name="John Morse" userId="942f786d6b81c97a" providerId="LiveId" clId="{0EF8FEAB-B9A2-4284-8A54-E473F4A61453}" dt="2023-05-10T00:20:39.182" v="12591"/>
          <ac:picMkLst>
            <pc:docMk/>
            <pc:sldMk cId="2391287460" sldId="258"/>
            <ac:picMk id="4" creationId="{4861B1A6-87FA-D548-F70F-ECE6B6F7267E}"/>
          </ac:picMkLst>
        </pc:picChg>
        <pc:picChg chg="add del mod">
          <ac:chgData name="John Morse" userId="942f786d6b81c97a" providerId="LiveId" clId="{0EF8FEAB-B9A2-4284-8A54-E473F4A61453}" dt="2023-05-10T00:29:19.441" v="12593"/>
          <ac:picMkLst>
            <pc:docMk/>
            <pc:sldMk cId="2391287460" sldId="258"/>
            <ac:picMk id="7" creationId="{02EA6B6C-EAE2-9F9E-A491-1CFFC3A646C2}"/>
          </ac:picMkLst>
        </pc:picChg>
        <pc:picChg chg="add del mod">
          <ac:chgData name="John Morse" userId="942f786d6b81c97a" providerId="LiveId" clId="{0EF8FEAB-B9A2-4284-8A54-E473F4A61453}" dt="2023-05-10T00:56:56.954" v="13040"/>
          <ac:picMkLst>
            <pc:docMk/>
            <pc:sldMk cId="2391287460" sldId="258"/>
            <ac:picMk id="9" creationId="{3B1B5C46-5321-EA82-CBD2-EED0B988F106}"/>
          </ac:picMkLst>
        </pc:picChg>
        <pc:picChg chg="add mod">
          <ac:chgData name="John Morse" userId="942f786d6b81c97a" providerId="LiveId" clId="{0EF8FEAB-B9A2-4284-8A54-E473F4A61453}" dt="2023-05-10T01:05:56.059" v="13041"/>
          <ac:picMkLst>
            <pc:docMk/>
            <pc:sldMk cId="2391287460" sldId="258"/>
            <ac:picMk id="11" creationId="{22D74CCC-11C4-901D-F466-B9228F6EEE48}"/>
          </ac:picMkLst>
        </pc:picChg>
      </pc:sldChg>
      <pc:sldChg chg="addSp delSp modSp mod modTransition modAnim modNotesTx">
        <pc:chgData name="John Morse" userId="942f786d6b81c97a" providerId="LiveId" clId="{0EF8FEAB-B9A2-4284-8A54-E473F4A61453}" dt="2023-05-10T01:05:56.059" v="13041"/>
        <pc:sldMkLst>
          <pc:docMk/>
          <pc:sldMk cId="1705410416" sldId="259"/>
        </pc:sldMkLst>
        <pc:spChg chg="mod">
          <ac:chgData name="John Morse" userId="942f786d6b81c97a" providerId="LiveId" clId="{0EF8FEAB-B9A2-4284-8A54-E473F4A61453}" dt="2023-05-08T02:25:28.966" v="8180" actId="1076"/>
          <ac:spMkLst>
            <pc:docMk/>
            <pc:sldMk cId="1705410416" sldId="259"/>
            <ac:spMk id="2" creationId="{831F072A-8217-33AC-E0A2-7F9C8F82AE67}"/>
          </ac:spMkLst>
        </pc:spChg>
        <pc:spChg chg="del mod">
          <ac:chgData name="John Morse" userId="942f786d6b81c97a" providerId="LiveId" clId="{0EF8FEAB-B9A2-4284-8A54-E473F4A61453}" dt="2023-05-08T02:19:37.306" v="8088" actId="478"/>
          <ac:spMkLst>
            <pc:docMk/>
            <pc:sldMk cId="1705410416" sldId="259"/>
            <ac:spMk id="3" creationId="{15E4C40B-43BB-0FD5-3FEA-58D0959D2F86}"/>
          </ac:spMkLst>
        </pc:spChg>
        <pc:spChg chg="add del mod">
          <ac:chgData name="John Morse" userId="942f786d6b81c97a" providerId="LiveId" clId="{0EF8FEAB-B9A2-4284-8A54-E473F4A61453}" dt="2023-05-08T02:19:31.491" v="8087" actId="478"/>
          <ac:spMkLst>
            <pc:docMk/>
            <pc:sldMk cId="1705410416" sldId="259"/>
            <ac:spMk id="5" creationId="{67651D23-CCCE-0C96-0E1E-C7B16A889E8F}"/>
          </ac:spMkLst>
        </pc:spChg>
        <pc:spChg chg="add del mod">
          <ac:chgData name="John Morse" userId="942f786d6b81c97a" providerId="LiveId" clId="{0EF8FEAB-B9A2-4284-8A54-E473F4A61453}" dt="2023-05-08T02:19:42.338" v="8089" actId="478"/>
          <ac:spMkLst>
            <pc:docMk/>
            <pc:sldMk cId="1705410416" sldId="259"/>
            <ac:spMk id="7" creationId="{EA23233E-EB1E-98F7-6237-F91C8A6B3A3C}"/>
          </ac:spMkLst>
        </pc:spChg>
        <pc:spChg chg="add mod">
          <ac:chgData name="John Morse" userId="942f786d6b81c97a" providerId="LiveId" clId="{0EF8FEAB-B9A2-4284-8A54-E473F4A61453}" dt="2023-05-08T02:25:33.493" v="8181" actId="1076"/>
          <ac:spMkLst>
            <pc:docMk/>
            <pc:sldMk cId="1705410416" sldId="259"/>
            <ac:spMk id="8" creationId="{86598CCA-B91B-A74E-DD8D-3A8C0C971ACD}"/>
          </ac:spMkLst>
        </pc:spChg>
        <pc:spChg chg="add mod">
          <ac:chgData name="John Morse" userId="942f786d6b81c97a" providerId="LiveId" clId="{0EF8FEAB-B9A2-4284-8A54-E473F4A61453}" dt="2023-05-08T02:25:41.139" v="8183" actId="1076"/>
          <ac:spMkLst>
            <pc:docMk/>
            <pc:sldMk cId="1705410416" sldId="259"/>
            <ac:spMk id="9" creationId="{EF9EBB0A-5ECD-A974-DD42-13C86E24C1AB}"/>
          </ac:spMkLst>
        </pc:spChg>
        <pc:graphicFrameChg chg="add mod modGraphic">
          <ac:chgData name="John Morse" userId="942f786d6b81c97a" providerId="LiveId" clId="{0EF8FEAB-B9A2-4284-8A54-E473F4A61453}" dt="2023-05-08T02:25:37.116" v="8182" actId="1076"/>
          <ac:graphicFrameMkLst>
            <pc:docMk/>
            <pc:sldMk cId="1705410416" sldId="259"/>
            <ac:graphicFrameMk id="4" creationId="{DE493BCB-001B-927D-3C54-1E4BDBDE6835}"/>
          </ac:graphicFrameMkLst>
        </pc:graphicFrameChg>
        <pc:graphicFrameChg chg="add mod modGraphic">
          <ac:chgData name="John Morse" userId="942f786d6b81c97a" providerId="LiveId" clId="{0EF8FEAB-B9A2-4284-8A54-E473F4A61453}" dt="2023-05-08T02:26:23.325" v="8238" actId="20577"/>
          <ac:graphicFrameMkLst>
            <pc:docMk/>
            <pc:sldMk cId="1705410416" sldId="259"/>
            <ac:graphicFrameMk id="10" creationId="{A293A2E4-C57D-13A9-9851-7BE71058497D}"/>
          </ac:graphicFrameMkLst>
        </pc:graphicFrameChg>
        <pc:picChg chg="add del mod">
          <ac:chgData name="John Morse" userId="942f786d6b81c97a" providerId="LiveId" clId="{0EF8FEAB-B9A2-4284-8A54-E473F4A61453}" dt="2023-05-10T00:20:39.182" v="12591"/>
          <ac:picMkLst>
            <pc:docMk/>
            <pc:sldMk cId="1705410416" sldId="259"/>
            <ac:picMk id="5" creationId="{CFF4CBC5-147C-291B-57E5-C916753734BD}"/>
          </ac:picMkLst>
        </pc:picChg>
        <pc:picChg chg="add del mod">
          <ac:chgData name="John Morse" userId="942f786d6b81c97a" providerId="LiveId" clId="{0EF8FEAB-B9A2-4284-8A54-E473F4A61453}" dt="2023-05-10T00:29:19.441" v="12593"/>
          <ac:picMkLst>
            <pc:docMk/>
            <pc:sldMk cId="1705410416" sldId="259"/>
            <ac:picMk id="7" creationId="{940BDEAE-E5BC-F411-6ECB-3E4425F8DADF}"/>
          </ac:picMkLst>
        </pc:picChg>
        <pc:picChg chg="add del mod">
          <ac:chgData name="John Morse" userId="942f786d6b81c97a" providerId="LiveId" clId="{0EF8FEAB-B9A2-4284-8A54-E473F4A61453}" dt="2023-05-10T00:56:56.954" v="13040"/>
          <ac:picMkLst>
            <pc:docMk/>
            <pc:sldMk cId="1705410416" sldId="259"/>
            <ac:picMk id="12" creationId="{636A4EFF-0DC8-8F56-56FC-62CD62FB682B}"/>
          </ac:picMkLst>
        </pc:picChg>
        <pc:picChg chg="add mod">
          <ac:chgData name="John Morse" userId="942f786d6b81c97a" providerId="LiveId" clId="{0EF8FEAB-B9A2-4284-8A54-E473F4A61453}" dt="2023-05-10T01:05:56.059" v="13041"/>
          <ac:picMkLst>
            <pc:docMk/>
            <pc:sldMk cId="1705410416" sldId="259"/>
            <ac:picMk id="14" creationId="{F7BE9AB0-1143-8650-B7EB-DD27E7DF25D7}"/>
          </ac:picMkLst>
        </pc:picChg>
      </pc:sldChg>
      <pc:sldChg chg="addSp delSp modSp mod modTransition modAnim modNotesTx">
        <pc:chgData name="John Morse" userId="942f786d6b81c97a" providerId="LiveId" clId="{0EF8FEAB-B9A2-4284-8A54-E473F4A61453}" dt="2023-05-10T01:05:56.059" v="13041"/>
        <pc:sldMkLst>
          <pc:docMk/>
          <pc:sldMk cId="2150621149" sldId="260"/>
        </pc:sldMkLst>
        <pc:spChg chg="mod">
          <ac:chgData name="John Morse" userId="942f786d6b81c97a" providerId="LiveId" clId="{0EF8FEAB-B9A2-4284-8A54-E473F4A61453}" dt="2023-05-09T02:36:45.128" v="12074" actId="1076"/>
          <ac:spMkLst>
            <pc:docMk/>
            <pc:sldMk cId="2150621149" sldId="260"/>
            <ac:spMk id="2" creationId="{B32DE776-3A28-44A3-AE12-0FD4EAF71099}"/>
          </ac:spMkLst>
        </pc:spChg>
        <pc:spChg chg="del">
          <ac:chgData name="John Morse" userId="942f786d6b81c97a" providerId="LiveId" clId="{0EF8FEAB-B9A2-4284-8A54-E473F4A61453}" dt="2023-05-07T16:45:24.359" v="2269" actId="478"/>
          <ac:spMkLst>
            <pc:docMk/>
            <pc:sldMk cId="2150621149" sldId="260"/>
            <ac:spMk id="3" creationId="{3B5CD4EB-8635-0397-92D5-91045B15E204}"/>
          </ac:spMkLst>
        </pc:spChg>
        <pc:picChg chg="add mod">
          <ac:chgData name="John Morse" userId="942f786d6b81c97a" providerId="LiveId" clId="{0EF8FEAB-B9A2-4284-8A54-E473F4A61453}" dt="2023-05-07T16:48:07.212" v="2304" actId="14100"/>
          <ac:picMkLst>
            <pc:docMk/>
            <pc:sldMk cId="2150621149" sldId="260"/>
            <ac:picMk id="4" creationId="{42CDE855-A067-66DF-4073-058BA040928F}"/>
          </ac:picMkLst>
        </pc:picChg>
        <pc:picChg chg="add mod modCrop">
          <ac:chgData name="John Morse" userId="942f786d6b81c97a" providerId="LiveId" clId="{0EF8FEAB-B9A2-4284-8A54-E473F4A61453}" dt="2023-05-08T01:41:11.443" v="5018" actId="14100"/>
          <ac:picMkLst>
            <pc:docMk/>
            <pc:sldMk cId="2150621149" sldId="260"/>
            <ac:picMk id="5" creationId="{1784DE13-A761-9D00-046C-E608817806C5}"/>
          </ac:picMkLst>
        </pc:picChg>
        <pc:picChg chg="add del mod">
          <ac:chgData name="John Morse" userId="942f786d6b81c97a" providerId="LiveId" clId="{0EF8FEAB-B9A2-4284-8A54-E473F4A61453}" dt="2023-05-07T16:46:50.960" v="2282" actId="478"/>
          <ac:picMkLst>
            <pc:docMk/>
            <pc:sldMk cId="2150621149" sldId="260"/>
            <ac:picMk id="6" creationId="{80E75BB3-49F4-E294-D51B-5410F9AD7619}"/>
          </ac:picMkLst>
        </pc:picChg>
        <pc:picChg chg="add mod">
          <ac:chgData name="John Morse" userId="942f786d6b81c97a" providerId="LiveId" clId="{0EF8FEAB-B9A2-4284-8A54-E473F4A61453}" dt="2023-05-08T01:41:03.833" v="5016" actId="1037"/>
          <ac:picMkLst>
            <pc:docMk/>
            <pc:sldMk cId="2150621149" sldId="260"/>
            <ac:picMk id="7" creationId="{517BE4AF-5C4B-FDB1-7090-17AA54A77E50}"/>
          </ac:picMkLst>
        </pc:picChg>
        <pc:picChg chg="add mod">
          <ac:chgData name="John Morse" userId="942f786d6b81c97a" providerId="LiveId" clId="{0EF8FEAB-B9A2-4284-8A54-E473F4A61453}" dt="2023-05-07T16:47:56.100" v="2301" actId="1076"/>
          <ac:picMkLst>
            <pc:docMk/>
            <pc:sldMk cId="2150621149" sldId="260"/>
            <ac:picMk id="8" creationId="{352A227F-B69D-21AB-3406-CAC8B186B86D}"/>
          </ac:picMkLst>
        </pc:picChg>
        <pc:picChg chg="add del mod">
          <ac:chgData name="John Morse" userId="942f786d6b81c97a" providerId="LiveId" clId="{0EF8FEAB-B9A2-4284-8A54-E473F4A61453}" dt="2023-05-10T00:20:39.182" v="12591"/>
          <ac:picMkLst>
            <pc:docMk/>
            <pc:sldMk cId="2150621149" sldId="260"/>
            <ac:picMk id="9" creationId="{B0A9D0E8-6BD7-269C-0040-DA28965F3CE5}"/>
          </ac:picMkLst>
        </pc:picChg>
        <pc:picChg chg="add del mod">
          <ac:chgData name="John Morse" userId="942f786d6b81c97a" providerId="LiveId" clId="{0EF8FEAB-B9A2-4284-8A54-E473F4A61453}" dt="2023-05-10T00:29:19.441" v="12593"/>
          <ac:picMkLst>
            <pc:docMk/>
            <pc:sldMk cId="2150621149" sldId="260"/>
            <ac:picMk id="11" creationId="{4C7FF181-B73F-B1A3-5CCC-4D9F81AEDDE3}"/>
          </ac:picMkLst>
        </pc:picChg>
        <pc:picChg chg="add mod modCrop">
          <ac:chgData name="John Morse" userId="942f786d6b81c97a" providerId="LiveId" clId="{0EF8FEAB-B9A2-4284-8A54-E473F4A61453}" dt="2023-05-07T16:50:27.048" v="2326" actId="14100"/>
          <ac:picMkLst>
            <pc:docMk/>
            <pc:sldMk cId="2150621149" sldId="260"/>
            <ac:picMk id="14" creationId="{5B0C61E8-E41A-EC08-72B8-FD8D777A96FA}"/>
          </ac:picMkLst>
        </pc:picChg>
        <pc:picChg chg="add del mod">
          <ac:chgData name="John Morse" userId="942f786d6b81c97a" providerId="LiveId" clId="{0EF8FEAB-B9A2-4284-8A54-E473F4A61453}" dt="2023-05-10T00:56:56.954" v="13040"/>
          <ac:picMkLst>
            <pc:docMk/>
            <pc:sldMk cId="2150621149" sldId="260"/>
            <ac:picMk id="15" creationId="{E6C8EF31-DFAE-1C34-E671-651431EDFDB8}"/>
          </ac:picMkLst>
        </pc:picChg>
        <pc:picChg chg="add mod">
          <ac:chgData name="John Morse" userId="942f786d6b81c97a" providerId="LiveId" clId="{0EF8FEAB-B9A2-4284-8A54-E473F4A61453}" dt="2023-05-10T01:05:56.059" v="13041"/>
          <ac:picMkLst>
            <pc:docMk/>
            <pc:sldMk cId="2150621149" sldId="260"/>
            <ac:picMk id="17" creationId="{A3375D07-4CCC-9EA6-DF19-279281D08B31}"/>
          </ac:picMkLst>
        </pc:picChg>
        <pc:cxnChg chg="add mod">
          <ac:chgData name="John Morse" userId="942f786d6b81c97a" providerId="LiveId" clId="{0EF8FEAB-B9A2-4284-8A54-E473F4A61453}" dt="2023-05-08T01:40:54.090" v="5007" actId="1076"/>
          <ac:cxnSpMkLst>
            <pc:docMk/>
            <pc:sldMk cId="2150621149" sldId="260"/>
            <ac:cxnSpMk id="3" creationId="{2A4E7F20-68B4-3777-1E88-85083B9F1193}"/>
          </ac:cxnSpMkLst>
        </pc:cxnChg>
        <pc:cxnChg chg="add del mod ord">
          <ac:chgData name="John Morse" userId="942f786d6b81c97a" providerId="LiveId" clId="{0EF8FEAB-B9A2-4284-8A54-E473F4A61453}" dt="2023-05-07T16:48:40.578" v="2310" actId="478"/>
          <ac:cxnSpMkLst>
            <pc:docMk/>
            <pc:sldMk cId="2150621149" sldId="260"/>
            <ac:cxnSpMk id="10" creationId="{ECDA9DFF-B036-B32B-3906-AB68930474C1}"/>
          </ac:cxnSpMkLst>
        </pc:cxnChg>
        <pc:cxnChg chg="add mod">
          <ac:chgData name="John Morse" userId="942f786d6b81c97a" providerId="LiveId" clId="{0EF8FEAB-B9A2-4284-8A54-E473F4A61453}" dt="2023-05-07T16:50:56.157" v="2346" actId="1037"/>
          <ac:cxnSpMkLst>
            <pc:docMk/>
            <pc:sldMk cId="2150621149" sldId="260"/>
            <ac:cxnSpMk id="13" creationId="{1890D869-74DF-0663-05A2-0EC9C86B327C}"/>
          </ac:cxnSpMkLst>
        </pc:cxnChg>
      </pc:sldChg>
      <pc:sldChg chg="addSp delSp modSp mod modTransition setBg modAnim modNotesTx">
        <pc:chgData name="John Morse" userId="942f786d6b81c97a" providerId="LiveId" clId="{0EF8FEAB-B9A2-4284-8A54-E473F4A61453}" dt="2023-05-10T01:05:56.059" v="13041"/>
        <pc:sldMkLst>
          <pc:docMk/>
          <pc:sldMk cId="3973665187" sldId="261"/>
        </pc:sldMkLst>
        <pc:spChg chg="mod">
          <ac:chgData name="John Morse" userId="942f786d6b81c97a" providerId="LiveId" clId="{0EF8FEAB-B9A2-4284-8A54-E473F4A61453}" dt="2023-05-09T02:37:21.851" v="12078" actId="26606"/>
          <ac:spMkLst>
            <pc:docMk/>
            <pc:sldMk cId="3973665187" sldId="261"/>
            <ac:spMk id="2" creationId="{B32DE776-3A28-44A3-AE12-0FD4EAF71099}"/>
          </ac:spMkLst>
        </pc:spChg>
        <pc:spChg chg="del">
          <ac:chgData name="John Morse" userId="942f786d6b81c97a" providerId="LiveId" clId="{0EF8FEAB-B9A2-4284-8A54-E473F4A61453}" dt="2023-05-08T02:37:06.824" v="8726" actId="478"/>
          <ac:spMkLst>
            <pc:docMk/>
            <pc:sldMk cId="3973665187" sldId="261"/>
            <ac:spMk id="3" creationId="{3B5CD4EB-8635-0397-92D5-91045B15E204}"/>
          </ac:spMkLst>
        </pc:spChg>
        <pc:spChg chg="add mod">
          <ac:chgData name="John Morse" userId="942f786d6b81c97a" providerId="LiveId" clId="{0EF8FEAB-B9A2-4284-8A54-E473F4A61453}" dt="2023-05-09T02:37:21.851" v="12078" actId="26606"/>
          <ac:spMkLst>
            <pc:docMk/>
            <pc:sldMk cId="3973665187" sldId="261"/>
            <ac:spMk id="5" creationId="{027EA91D-E5E7-E098-EA01-F776E4430470}"/>
          </ac:spMkLst>
        </pc:spChg>
        <pc:spChg chg="add del">
          <ac:chgData name="John Morse" userId="942f786d6b81c97a" providerId="LiveId" clId="{0EF8FEAB-B9A2-4284-8A54-E473F4A61453}" dt="2023-05-09T02:37:21.851" v="12078" actId="26606"/>
          <ac:spMkLst>
            <pc:docMk/>
            <pc:sldMk cId="3973665187" sldId="261"/>
            <ac:spMk id="7" creationId="{2550BE34-C2B8-49B8-8519-67A8CAD51AE9}"/>
          </ac:spMkLst>
        </pc:spChg>
        <pc:spChg chg="add del">
          <ac:chgData name="John Morse" userId="942f786d6b81c97a" providerId="LiveId" clId="{0EF8FEAB-B9A2-4284-8A54-E473F4A61453}" dt="2023-05-09T02:36:57.683" v="12076" actId="26606"/>
          <ac:spMkLst>
            <pc:docMk/>
            <pc:sldMk cId="3973665187" sldId="261"/>
            <ac:spMk id="10" creationId="{1A95671B-3CC6-4792-9114-B74FAEA224E6}"/>
          </ac:spMkLst>
        </pc:spChg>
        <pc:spChg chg="add del">
          <ac:chgData name="John Morse" userId="942f786d6b81c97a" providerId="LiveId" clId="{0EF8FEAB-B9A2-4284-8A54-E473F4A61453}" dt="2023-05-09T02:37:21.851" v="12078" actId="26606"/>
          <ac:spMkLst>
            <pc:docMk/>
            <pc:sldMk cId="3973665187" sldId="261"/>
            <ac:spMk id="12" creationId="{A7457DD9-5A45-400A-AB4B-4B4EDECA25F1}"/>
          </ac:spMkLst>
        </pc:spChg>
        <pc:spChg chg="add del">
          <ac:chgData name="John Morse" userId="942f786d6b81c97a" providerId="LiveId" clId="{0EF8FEAB-B9A2-4284-8A54-E473F4A61453}" dt="2023-05-09T02:37:21.851" v="12078" actId="26606"/>
          <ac:spMkLst>
            <pc:docMk/>
            <pc:sldMk cId="3973665187" sldId="261"/>
            <ac:spMk id="14" creationId="{441CF7D6-A660-431A-B0BB-140A0D5556B6}"/>
          </ac:spMkLst>
        </pc:spChg>
        <pc:spChg chg="add del">
          <ac:chgData name="John Morse" userId="942f786d6b81c97a" providerId="LiveId" clId="{0EF8FEAB-B9A2-4284-8A54-E473F4A61453}" dt="2023-05-09T02:37:21.851" v="12078" actId="26606"/>
          <ac:spMkLst>
            <pc:docMk/>
            <pc:sldMk cId="3973665187" sldId="261"/>
            <ac:spMk id="16" creationId="{0570A85B-3810-4F95-97B0-CBF4CCDB381C}"/>
          </ac:spMkLst>
        </pc:spChg>
        <pc:graphicFrameChg chg="add mod ord modGraphic">
          <ac:chgData name="John Morse" userId="942f786d6b81c97a" providerId="LiveId" clId="{0EF8FEAB-B9A2-4284-8A54-E473F4A61453}" dt="2023-05-10T00:35:34.183" v="12813" actId="1076"/>
          <ac:graphicFrameMkLst>
            <pc:docMk/>
            <pc:sldMk cId="3973665187" sldId="261"/>
            <ac:graphicFrameMk id="4" creationId="{CC433FCC-D8E4-A8DB-391E-D7A491A982DE}"/>
          </ac:graphicFrameMkLst>
        </pc:graphicFrameChg>
        <pc:picChg chg="add del mod">
          <ac:chgData name="John Morse" userId="942f786d6b81c97a" providerId="LiveId" clId="{0EF8FEAB-B9A2-4284-8A54-E473F4A61453}" dt="2023-05-10T00:20:39.182" v="12591"/>
          <ac:picMkLst>
            <pc:docMk/>
            <pc:sldMk cId="3973665187" sldId="261"/>
            <ac:picMk id="6" creationId="{AD055265-2372-782E-B333-6D03B3BA5315}"/>
          </ac:picMkLst>
        </pc:picChg>
        <pc:picChg chg="add del mod">
          <ac:chgData name="John Morse" userId="942f786d6b81c97a" providerId="LiveId" clId="{0EF8FEAB-B9A2-4284-8A54-E473F4A61453}" dt="2023-05-10T00:29:19.441" v="12593"/>
          <ac:picMkLst>
            <pc:docMk/>
            <pc:sldMk cId="3973665187" sldId="261"/>
            <ac:picMk id="10" creationId="{B7CC6274-1B9C-895E-6C5D-3A7631BCEA5B}"/>
          </ac:picMkLst>
        </pc:picChg>
        <pc:picChg chg="add del mod">
          <ac:chgData name="John Morse" userId="942f786d6b81c97a" providerId="LiveId" clId="{0EF8FEAB-B9A2-4284-8A54-E473F4A61453}" dt="2023-05-10T00:56:56.954" v="13040"/>
          <ac:picMkLst>
            <pc:docMk/>
            <pc:sldMk cId="3973665187" sldId="261"/>
            <ac:picMk id="12" creationId="{BF38379C-3DFE-635F-2B76-3D3B770C1BCE}"/>
          </ac:picMkLst>
        </pc:picChg>
        <pc:picChg chg="add mod">
          <ac:chgData name="John Morse" userId="942f786d6b81c97a" providerId="LiveId" clId="{0EF8FEAB-B9A2-4284-8A54-E473F4A61453}" dt="2023-05-10T01:05:56.059" v="13041"/>
          <ac:picMkLst>
            <pc:docMk/>
            <pc:sldMk cId="3973665187" sldId="261"/>
            <ac:picMk id="14" creationId="{2AF29A60-62A4-4AF5-765B-3CC51FB16FE0}"/>
          </ac:picMkLst>
        </pc:picChg>
      </pc:sldChg>
      <pc:sldChg chg="addSp delSp modSp mod modTransition modAnim modNotesTx">
        <pc:chgData name="John Morse" userId="942f786d6b81c97a" providerId="LiveId" clId="{0EF8FEAB-B9A2-4284-8A54-E473F4A61453}" dt="2023-05-10T01:05:56.059" v="13041"/>
        <pc:sldMkLst>
          <pc:docMk/>
          <pc:sldMk cId="4047762395" sldId="262"/>
        </pc:sldMkLst>
        <pc:spChg chg="mod">
          <ac:chgData name="John Morse" userId="942f786d6b81c97a" providerId="LiveId" clId="{0EF8FEAB-B9A2-4284-8A54-E473F4A61453}" dt="2023-05-08T02:50:13.195" v="9755" actId="27636"/>
          <ac:spMkLst>
            <pc:docMk/>
            <pc:sldMk cId="4047762395" sldId="262"/>
            <ac:spMk id="2" creationId="{B32DE776-3A28-44A3-AE12-0FD4EAF71099}"/>
          </ac:spMkLst>
        </pc:spChg>
        <pc:spChg chg="del">
          <ac:chgData name="John Morse" userId="942f786d6b81c97a" providerId="LiveId" clId="{0EF8FEAB-B9A2-4284-8A54-E473F4A61453}" dt="2023-05-08T02:49:52.586" v="9751" actId="478"/>
          <ac:spMkLst>
            <pc:docMk/>
            <pc:sldMk cId="4047762395" sldId="262"/>
            <ac:spMk id="3" creationId="{3B5CD4EB-8635-0397-92D5-91045B15E204}"/>
          </ac:spMkLst>
        </pc:spChg>
        <pc:spChg chg="add mod">
          <ac:chgData name="John Morse" userId="942f786d6b81c97a" providerId="LiveId" clId="{0EF8FEAB-B9A2-4284-8A54-E473F4A61453}" dt="2023-05-08T02:59:03.575" v="9866" actId="1076"/>
          <ac:spMkLst>
            <pc:docMk/>
            <pc:sldMk cId="4047762395" sldId="262"/>
            <ac:spMk id="6" creationId="{AC0E1CE0-9696-1117-CB7A-DA485B4A2BF9}"/>
          </ac:spMkLst>
        </pc:spChg>
        <pc:spChg chg="add mod">
          <ac:chgData name="John Morse" userId="942f786d6b81c97a" providerId="LiveId" clId="{0EF8FEAB-B9A2-4284-8A54-E473F4A61453}" dt="2023-05-08T02:59:09.689" v="9868" actId="1076"/>
          <ac:spMkLst>
            <pc:docMk/>
            <pc:sldMk cId="4047762395" sldId="262"/>
            <ac:spMk id="7" creationId="{7B53FC71-63F4-5317-54CA-FFDD2EE6266F}"/>
          </ac:spMkLst>
        </pc:spChg>
        <pc:spChg chg="add mod">
          <ac:chgData name="John Morse" userId="942f786d6b81c97a" providerId="LiveId" clId="{0EF8FEAB-B9A2-4284-8A54-E473F4A61453}" dt="2023-05-08T03:00:17.067" v="9887" actId="1076"/>
          <ac:spMkLst>
            <pc:docMk/>
            <pc:sldMk cId="4047762395" sldId="262"/>
            <ac:spMk id="9" creationId="{F27B4F56-88E2-1EC2-2DDA-0320C9EB100A}"/>
          </ac:spMkLst>
        </pc:spChg>
        <pc:graphicFrameChg chg="add del mod modGraphic">
          <ac:chgData name="John Morse" userId="942f786d6b81c97a" providerId="LiveId" clId="{0EF8FEAB-B9A2-4284-8A54-E473F4A61453}" dt="2023-05-08T02:56:09.244" v="9780" actId="478"/>
          <ac:graphicFrameMkLst>
            <pc:docMk/>
            <pc:sldMk cId="4047762395" sldId="262"/>
            <ac:graphicFrameMk id="4" creationId="{BE3685BA-0B6D-6692-51F0-804904B551A6}"/>
          </ac:graphicFrameMkLst>
        </pc:graphicFrameChg>
        <pc:graphicFrameChg chg="add mod modGraphic">
          <ac:chgData name="John Morse" userId="942f786d6b81c97a" providerId="LiveId" clId="{0EF8FEAB-B9A2-4284-8A54-E473F4A61453}" dt="2023-05-08T02:59:06.586" v="9867" actId="1076"/>
          <ac:graphicFrameMkLst>
            <pc:docMk/>
            <pc:sldMk cId="4047762395" sldId="262"/>
            <ac:graphicFrameMk id="5" creationId="{06FDDA3B-9317-34FB-B1BA-A817C54B110B}"/>
          </ac:graphicFrameMkLst>
        </pc:graphicFrameChg>
        <pc:graphicFrameChg chg="add mod modGraphic">
          <ac:chgData name="John Morse" userId="942f786d6b81c97a" providerId="LiveId" clId="{0EF8FEAB-B9A2-4284-8A54-E473F4A61453}" dt="2023-05-08T02:59:17.603" v="9869" actId="1076"/>
          <ac:graphicFrameMkLst>
            <pc:docMk/>
            <pc:sldMk cId="4047762395" sldId="262"/>
            <ac:graphicFrameMk id="8" creationId="{7396EE20-02DA-3AEE-7B18-929031EF3073}"/>
          </ac:graphicFrameMkLst>
        </pc:graphicFrameChg>
        <pc:picChg chg="add del mod">
          <ac:chgData name="John Morse" userId="942f786d6b81c97a" providerId="LiveId" clId="{0EF8FEAB-B9A2-4284-8A54-E473F4A61453}" dt="2023-05-10T00:29:19.441" v="12593"/>
          <ac:picMkLst>
            <pc:docMk/>
            <pc:sldMk cId="4047762395" sldId="262"/>
            <ac:picMk id="4" creationId="{DFDA0B71-63CA-83C3-FF20-BF60B6160E6E}"/>
          </ac:picMkLst>
        </pc:picChg>
        <pc:picChg chg="add del mod">
          <ac:chgData name="John Morse" userId="942f786d6b81c97a" providerId="LiveId" clId="{0EF8FEAB-B9A2-4284-8A54-E473F4A61453}" dt="2023-05-10T00:56:56.954" v="13040"/>
          <ac:picMkLst>
            <pc:docMk/>
            <pc:sldMk cId="4047762395" sldId="262"/>
            <ac:picMk id="13" creationId="{0BE51CB8-3A3A-A365-DC1F-29DA3BE6EFB9}"/>
          </ac:picMkLst>
        </pc:picChg>
        <pc:picChg chg="add mod">
          <ac:chgData name="John Morse" userId="942f786d6b81c97a" providerId="LiveId" clId="{0EF8FEAB-B9A2-4284-8A54-E473F4A61453}" dt="2023-05-10T01:05:56.059" v="13041"/>
          <ac:picMkLst>
            <pc:docMk/>
            <pc:sldMk cId="4047762395" sldId="262"/>
            <ac:picMk id="15" creationId="{80C8D3D6-AB43-5883-9FA7-157DEF180196}"/>
          </ac:picMkLst>
        </pc:picChg>
      </pc:sldChg>
      <pc:sldChg chg="addSp delSp modSp mod modTransition modAnim modNotesTx">
        <pc:chgData name="John Morse" userId="942f786d6b81c97a" providerId="LiveId" clId="{0EF8FEAB-B9A2-4284-8A54-E473F4A61453}" dt="2023-05-10T01:05:56.059" v="13041"/>
        <pc:sldMkLst>
          <pc:docMk/>
          <pc:sldMk cId="611787614" sldId="263"/>
        </pc:sldMkLst>
        <pc:spChg chg="del mod">
          <ac:chgData name="John Morse" userId="942f786d6b81c97a" providerId="LiveId" clId="{0EF8FEAB-B9A2-4284-8A54-E473F4A61453}" dt="2023-05-09T02:38:07.346" v="12079" actId="26606"/>
          <ac:spMkLst>
            <pc:docMk/>
            <pc:sldMk cId="611787614" sldId="263"/>
            <ac:spMk id="3" creationId="{C4C557BC-E3A0-8A40-D736-999353319914}"/>
          </ac:spMkLst>
        </pc:spChg>
        <pc:graphicFrameChg chg="add mod">
          <ac:chgData name="John Morse" userId="942f786d6b81c97a" providerId="LiveId" clId="{0EF8FEAB-B9A2-4284-8A54-E473F4A61453}" dt="2023-05-09T02:39:06.565" v="12081"/>
          <ac:graphicFrameMkLst>
            <pc:docMk/>
            <pc:sldMk cId="611787614" sldId="263"/>
            <ac:graphicFrameMk id="5" creationId="{D97A7988-F532-1C8E-F79E-7EDDF52CECBD}"/>
          </ac:graphicFrameMkLst>
        </pc:graphicFrameChg>
        <pc:picChg chg="add del mod">
          <ac:chgData name="John Morse" userId="942f786d6b81c97a" providerId="LiveId" clId="{0EF8FEAB-B9A2-4284-8A54-E473F4A61453}" dt="2023-05-10T00:56:56.954" v="13040"/>
          <ac:picMkLst>
            <pc:docMk/>
            <pc:sldMk cId="611787614" sldId="263"/>
            <ac:picMk id="4" creationId="{C477EE36-D12C-2DE3-32FA-8656F0F96B8E}"/>
          </ac:picMkLst>
        </pc:picChg>
        <pc:picChg chg="add mod">
          <ac:chgData name="John Morse" userId="942f786d6b81c97a" providerId="LiveId" clId="{0EF8FEAB-B9A2-4284-8A54-E473F4A61453}" dt="2023-05-10T01:05:56.059" v="13041"/>
          <ac:picMkLst>
            <pc:docMk/>
            <pc:sldMk cId="611787614" sldId="263"/>
            <ac:picMk id="9" creationId="{C6D415E1-415F-BC74-D120-9749E867F1BA}"/>
          </ac:picMkLst>
        </pc:picChg>
      </pc:sldChg>
      <pc:sldChg chg="del">
        <pc:chgData name="John Morse" userId="942f786d6b81c97a" providerId="LiveId" clId="{0EF8FEAB-B9A2-4284-8A54-E473F4A61453}" dt="2023-05-06T16:44:03.376" v="736" actId="2696"/>
        <pc:sldMkLst>
          <pc:docMk/>
          <pc:sldMk cId="1674291215" sldId="264"/>
        </pc:sldMkLst>
      </pc:sldChg>
      <pc:sldChg chg="addSp delSp modSp mod modTransition setBg modAnim modNotesTx">
        <pc:chgData name="John Morse" userId="942f786d6b81c97a" providerId="LiveId" clId="{0EF8FEAB-B9A2-4284-8A54-E473F4A61453}" dt="2023-05-10T01:05:56.059" v="13041"/>
        <pc:sldMkLst>
          <pc:docMk/>
          <pc:sldMk cId="475443602" sldId="265"/>
        </pc:sldMkLst>
        <pc:spChg chg="mod">
          <ac:chgData name="John Morse" userId="942f786d6b81c97a" providerId="LiveId" clId="{0EF8FEAB-B9A2-4284-8A54-E473F4A61453}" dt="2023-05-09T02:39:25.007" v="12084" actId="26606"/>
          <ac:spMkLst>
            <pc:docMk/>
            <pc:sldMk cId="475443602" sldId="265"/>
            <ac:spMk id="2" creationId="{DEC2EE67-05B2-B5FD-512D-B17DFE837565}"/>
          </ac:spMkLst>
        </pc:spChg>
        <pc:spChg chg="add del mod">
          <ac:chgData name="John Morse" userId="942f786d6b81c97a" providerId="LiveId" clId="{0EF8FEAB-B9A2-4284-8A54-E473F4A61453}" dt="2023-05-09T02:39:25.007" v="12084" actId="26606"/>
          <ac:spMkLst>
            <pc:docMk/>
            <pc:sldMk cId="475443602" sldId="265"/>
            <ac:spMk id="3" creationId="{66170B75-EA75-8427-EEE6-FA0CBFF31CA5}"/>
          </ac:spMkLst>
        </pc:spChg>
        <pc:spChg chg="add">
          <ac:chgData name="John Morse" userId="942f786d6b81c97a" providerId="LiveId" clId="{0EF8FEAB-B9A2-4284-8A54-E473F4A61453}" dt="2023-05-09T02:39:25.007" v="12084" actId="26606"/>
          <ac:spMkLst>
            <pc:docMk/>
            <pc:sldMk cId="475443602" sldId="265"/>
            <ac:spMk id="7" creationId="{66170B75-EA75-8427-EEE6-FA0CBFF31CA5}"/>
          </ac:spMkLst>
        </pc:spChg>
        <pc:spChg chg="add">
          <ac:chgData name="John Morse" userId="942f786d6b81c97a" providerId="LiveId" clId="{0EF8FEAB-B9A2-4284-8A54-E473F4A61453}" dt="2023-05-09T02:39:25.007" v="12084" actId="26606"/>
          <ac:spMkLst>
            <pc:docMk/>
            <pc:sldMk cId="475443602" sldId="265"/>
            <ac:spMk id="8" creationId="{09588DA8-065E-4F6F-8EFD-43104AB2E0CF}"/>
          </ac:spMkLst>
        </pc:spChg>
        <pc:spChg chg="add">
          <ac:chgData name="John Morse" userId="942f786d6b81c97a" providerId="LiveId" clId="{0EF8FEAB-B9A2-4284-8A54-E473F4A61453}" dt="2023-05-09T02:39:25.007" v="12084" actId="26606"/>
          <ac:spMkLst>
            <pc:docMk/>
            <pc:sldMk cId="475443602" sldId="265"/>
            <ac:spMk id="10" creationId="{C4285719-470E-454C-AF62-8323075F1F5B}"/>
          </ac:spMkLst>
        </pc:spChg>
        <pc:spChg chg="add">
          <ac:chgData name="John Morse" userId="942f786d6b81c97a" providerId="LiveId" clId="{0EF8FEAB-B9A2-4284-8A54-E473F4A61453}" dt="2023-05-09T02:39:25.007" v="12084" actId="26606"/>
          <ac:spMkLst>
            <pc:docMk/>
            <pc:sldMk cId="475443602" sldId="265"/>
            <ac:spMk id="12" creationId="{CD9FE4EF-C4D8-49A0-B2FF-81D8DB7D8A24}"/>
          </ac:spMkLst>
        </pc:spChg>
        <pc:spChg chg="add">
          <ac:chgData name="John Morse" userId="942f786d6b81c97a" providerId="LiveId" clId="{0EF8FEAB-B9A2-4284-8A54-E473F4A61453}" dt="2023-05-09T02:39:25.007" v="12084" actId="26606"/>
          <ac:spMkLst>
            <pc:docMk/>
            <pc:sldMk cId="475443602" sldId="265"/>
            <ac:spMk id="14" creationId="{4300840D-0A0B-4512-BACA-B439D5B9C57C}"/>
          </ac:spMkLst>
        </pc:spChg>
        <pc:spChg chg="add">
          <ac:chgData name="John Morse" userId="942f786d6b81c97a" providerId="LiveId" clId="{0EF8FEAB-B9A2-4284-8A54-E473F4A61453}" dt="2023-05-09T02:39:25.007" v="12084" actId="26606"/>
          <ac:spMkLst>
            <pc:docMk/>
            <pc:sldMk cId="475443602" sldId="265"/>
            <ac:spMk id="16" creationId="{D2B78728-A580-49A7-84F9-6EF6F583ADE0}"/>
          </ac:spMkLst>
        </pc:spChg>
        <pc:spChg chg="add">
          <ac:chgData name="John Morse" userId="942f786d6b81c97a" providerId="LiveId" clId="{0EF8FEAB-B9A2-4284-8A54-E473F4A61453}" dt="2023-05-09T02:39:25.007" v="12084" actId="26606"/>
          <ac:spMkLst>
            <pc:docMk/>
            <pc:sldMk cId="475443602" sldId="265"/>
            <ac:spMk id="18" creationId="{38FAA1A1-D861-433F-88FA-1E9D6FD31D11}"/>
          </ac:spMkLst>
        </pc:spChg>
        <pc:spChg chg="add">
          <ac:chgData name="John Morse" userId="942f786d6b81c97a" providerId="LiveId" clId="{0EF8FEAB-B9A2-4284-8A54-E473F4A61453}" dt="2023-05-09T02:39:25.007" v="12084" actId="26606"/>
          <ac:spMkLst>
            <pc:docMk/>
            <pc:sldMk cId="475443602" sldId="265"/>
            <ac:spMk id="20" creationId="{8D71EDA1-87BF-4D5D-AB79-F346FD19278A}"/>
          </ac:spMkLst>
        </pc:spChg>
        <pc:graphicFrameChg chg="add del">
          <ac:chgData name="John Morse" userId="942f786d6b81c97a" providerId="LiveId" clId="{0EF8FEAB-B9A2-4284-8A54-E473F4A61453}" dt="2023-05-09T02:39:24.974" v="12083" actId="26606"/>
          <ac:graphicFrameMkLst>
            <pc:docMk/>
            <pc:sldMk cId="475443602" sldId="265"/>
            <ac:graphicFrameMk id="5" creationId="{AFBE46CA-5A89-147A-BADC-8F6B8FDAD336}"/>
          </ac:graphicFrameMkLst>
        </pc:graphicFrameChg>
        <pc:picChg chg="add del mod">
          <ac:chgData name="John Morse" userId="942f786d6b81c97a" providerId="LiveId" clId="{0EF8FEAB-B9A2-4284-8A54-E473F4A61453}" dt="2023-05-10T00:56:56.954" v="13040"/>
          <ac:picMkLst>
            <pc:docMk/>
            <pc:sldMk cId="475443602" sldId="265"/>
            <ac:picMk id="4" creationId="{EC832453-BF5E-14C9-2994-4B89A6D317B4}"/>
          </ac:picMkLst>
        </pc:picChg>
        <pc:picChg chg="add mod">
          <ac:chgData name="John Morse" userId="942f786d6b81c97a" providerId="LiveId" clId="{0EF8FEAB-B9A2-4284-8A54-E473F4A61453}" dt="2023-05-10T01:05:56.059" v="13041"/>
          <ac:picMkLst>
            <pc:docMk/>
            <pc:sldMk cId="475443602" sldId="265"/>
            <ac:picMk id="6" creationId="{F4EFCBE4-34A8-3070-9C1F-7B6AB7A15DE3}"/>
          </ac:picMkLst>
        </pc:picChg>
      </pc:sldChg>
      <pc:sldChg chg="addSp delSp modSp mod modTransition setBg modClrScheme modAnim chgLayout modNotesTx">
        <pc:chgData name="John Morse" userId="942f786d6b81c97a" providerId="LiveId" clId="{0EF8FEAB-B9A2-4284-8A54-E473F4A61453}" dt="2023-05-10T01:05:56.059" v="13041"/>
        <pc:sldMkLst>
          <pc:docMk/>
          <pc:sldMk cId="1483151753" sldId="266"/>
        </pc:sldMkLst>
        <pc:spChg chg="mod ord">
          <ac:chgData name="John Morse" userId="942f786d6b81c97a" providerId="LiveId" clId="{0EF8FEAB-B9A2-4284-8A54-E473F4A61453}" dt="2023-05-09T02:39:39.769" v="12085" actId="26606"/>
          <ac:spMkLst>
            <pc:docMk/>
            <pc:sldMk cId="1483151753" sldId="266"/>
            <ac:spMk id="2" creationId="{DEC2EE67-05B2-B5FD-512D-B17DFE837565}"/>
          </ac:spMkLst>
        </pc:spChg>
        <pc:spChg chg="del mod ord">
          <ac:chgData name="John Morse" userId="942f786d6b81c97a" providerId="LiveId" clId="{0EF8FEAB-B9A2-4284-8A54-E473F4A61453}" dt="2023-05-06T16:44:27.963" v="737" actId="700"/>
          <ac:spMkLst>
            <pc:docMk/>
            <pc:sldMk cId="1483151753" sldId="266"/>
            <ac:spMk id="3" creationId="{66170B75-EA75-8427-EEE6-FA0CBFF31CA5}"/>
          </ac:spMkLst>
        </pc:spChg>
        <pc:spChg chg="add del mod ord">
          <ac:chgData name="John Morse" userId="942f786d6b81c97a" providerId="LiveId" clId="{0EF8FEAB-B9A2-4284-8A54-E473F4A61453}" dt="2023-05-06T16:44:45.119" v="754" actId="478"/>
          <ac:spMkLst>
            <pc:docMk/>
            <pc:sldMk cId="1483151753" sldId="266"/>
            <ac:spMk id="4" creationId="{79192E1C-46FC-BF1B-B0C2-36E4ECB78BB1}"/>
          </ac:spMkLst>
        </pc:spChg>
        <pc:spChg chg="add">
          <ac:chgData name="John Morse" userId="942f786d6b81c97a" providerId="LiveId" clId="{0EF8FEAB-B9A2-4284-8A54-E473F4A61453}" dt="2023-05-09T02:39:39.769" v="12085" actId="26606"/>
          <ac:spMkLst>
            <pc:docMk/>
            <pc:sldMk cId="1483151753" sldId="266"/>
            <ac:spMk id="7" creationId="{577D6B2E-37A3-429E-A37C-F30ED6487282}"/>
          </ac:spMkLst>
        </pc:spChg>
        <pc:spChg chg="add">
          <ac:chgData name="John Morse" userId="942f786d6b81c97a" providerId="LiveId" clId="{0EF8FEAB-B9A2-4284-8A54-E473F4A61453}" dt="2023-05-09T02:39:39.769" v="12085" actId="26606"/>
          <ac:spMkLst>
            <pc:docMk/>
            <pc:sldMk cId="1483151753" sldId="266"/>
            <ac:spMk id="9" creationId="{5CEAD642-85CF-4750-8432-7C80C901F001}"/>
          </ac:spMkLst>
        </pc:spChg>
        <pc:spChg chg="add">
          <ac:chgData name="John Morse" userId="942f786d6b81c97a" providerId="LiveId" clId="{0EF8FEAB-B9A2-4284-8A54-E473F4A61453}" dt="2023-05-09T02:39:39.769" v="12085" actId="26606"/>
          <ac:spMkLst>
            <pc:docMk/>
            <pc:sldMk cId="1483151753" sldId="266"/>
            <ac:spMk id="11" creationId="{FA33EEAE-15D5-4119-8C1E-89D943F911EF}"/>
          </ac:spMkLst>
        </pc:spChg>
        <pc:spChg chg="add">
          <ac:chgData name="John Morse" userId="942f786d6b81c97a" providerId="LiveId" clId="{0EF8FEAB-B9A2-4284-8A54-E473F4A61453}" dt="2023-05-09T02:39:39.769" v="12085" actId="26606"/>
          <ac:spMkLst>
            <pc:docMk/>
            <pc:sldMk cId="1483151753" sldId="266"/>
            <ac:spMk id="13" creationId="{730D8B3B-9B80-4025-B934-26DC7D7CD231}"/>
          </ac:spMkLst>
        </pc:spChg>
        <pc:spChg chg="add">
          <ac:chgData name="John Morse" userId="942f786d6b81c97a" providerId="LiveId" clId="{0EF8FEAB-B9A2-4284-8A54-E473F4A61453}" dt="2023-05-09T02:39:39.769" v="12085" actId="26606"/>
          <ac:spMkLst>
            <pc:docMk/>
            <pc:sldMk cId="1483151753" sldId="266"/>
            <ac:spMk id="15" creationId="{1064D5D5-227B-4F66-9AEA-46F570E793BD}"/>
          </ac:spMkLst>
        </pc:spChg>
        <pc:spChg chg="add">
          <ac:chgData name="John Morse" userId="942f786d6b81c97a" providerId="LiveId" clId="{0EF8FEAB-B9A2-4284-8A54-E473F4A61453}" dt="2023-05-09T02:39:39.769" v="12085" actId="26606"/>
          <ac:spMkLst>
            <pc:docMk/>
            <pc:sldMk cId="1483151753" sldId="266"/>
            <ac:spMk id="17" creationId="{646B67A4-D328-4747-A82B-65E84FA46368}"/>
          </ac:spMkLst>
        </pc:spChg>
        <pc:spChg chg="add">
          <ac:chgData name="John Morse" userId="942f786d6b81c97a" providerId="LiveId" clId="{0EF8FEAB-B9A2-4284-8A54-E473F4A61453}" dt="2023-05-09T02:39:39.769" v="12085" actId="26606"/>
          <ac:spMkLst>
            <pc:docMk/>
            <pc:sldMk cId="1483151753" sldId="266"/>
            <ac:spMk id="19" creationId="{B5A1B09C-1565-46F8-B70F-621C5EB48A09}"/>
          </ac:spMkLst>
        </pc:spChg>
        <pc:spChg chg="add">
          <ac:chgData name="John Morse" userId="942f786d6b81c97a" providerId="LiveId" clId="{0EF8FEAB-B9A2-4284-8A54-E473F4A61453}" dt="2023-05-09T02:39:39.769" v="12085" actId="26606"/>
          <ac:spMkLst>
            <pc:docMk/>
            <pc:sldMk cId="1483151753" sldId="266"/>
            <ac:spMk id="21" creationId="{8C516CC8-80AC-446C-A56E-9F54B7210402}"/>
          </ac:spMkLst>
        </pc:spChg>
        <pc:picChg chg="add del mod">
          <ac:chgData name="John Morse" userId="942f786d6b81c97a" providerId="LiveId" clId="{0EF8FEAB-B9A2-4284-8A54-E473F4A61453}" dt="2023-05-10T00:56:56.954" v="13040"/>
          <ac:picMkLst>
            <pc:docMk/>
            <pc:sldMk cId="1483151753" sldId="266"/>
            <ac:picMk id="4" creationId="{8D383B0A-3BF2-CCEF-B6D7-C8FDF98C18E1}"/>
          </ac:picMkLst>
        </pc:picChg>
        <pc:picChg chg="add mod">
          <ac:chgData name="John Morse" userId="942f786d6b81c97a" providerId="LiveId" clId="{0EF8FEAB-B9A2-4284-8A54-E473F4A61453}" dt="2023-05-10T01:05:56.059" v="13041"/>
          <ac:picMkLst>
            <pc:docMk/>
            <pc:sldMk cId="1483151753" sldId="266"/>
            <ac:picMk id="10" creationId="{C9A47343-255B-F572-BF59-7A1B6599EFBD}"/>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diagrams/_rels/data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svg"/><Relationship Id="rId1" Type="http://schemas.openxmlformats.org/officeDocument/2006/relationships/image" Target="../media/image4.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diagrams/_rels/drawing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svg"/><Relationship Id="rId1" Type="http://schemas.openxmlformats.org/officeDocument/2006/relationships/image" Target="../media/image4.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F098789-C1EE-4545-92BF-A44CA53E0551}"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78254202-E679-4301-85D9-247657F0E7A9}">
      <dgm:prSet/>
      <dgm:spPr/>
      <dgm:t>
        <a:bodyPr/>
        <a:lstStyle/>
        <a:p>
          <a:pPr>
            <a:lnSpc>
              <a:spcPct val="100000"/>
            </a:lnSpc>
          </a:pPr>
          <a:r>
            <a:rPr lang="en-US"/>
            <a:t>Does the introduction of Technical Skills training at the employee level significantly improve the general maturity of an organization’s technical capability or the success of technology-based projects in that organization?</a:t>
          </a:r>
        </a:p>
      </dgm:t>
    </dgm:pt>
    <dgm:pt modelId="{04F5B552-70B7-44DC-83A0-C4D2B7AB3511}" type="parTrans" cxnId="{22F33269-EB22-423D-A50A-769E3C629250}">
      <dgm:prSet/>
      <dgm:spPr/>
      <dgm:t>
        <a:bodyPr/>
        <a:lstStyle/>
        <a:p>
          <a:endParaRPr lang="en-US"/>
        </a:p>
      </dgm:t>
    </dgm:pt>
    <dgm:pt modelId="{5EB87234-F83E-4012-8542-AF0F6C605FA8}" type="sibTrans" cxnId="{22F33269-EB22-423D-A50A-769E3C629250}">
      <dgm:prSet/>
      <dgm:spPr/>
      <dgm:t>
        <a:bodyPr/>
        <a:lstStyle/>
        <a:p>
          <a:endParaRPr lang="en-US"/>
        </a:p>
      </dgm:t>
    </dgm:pt>
    <dgm:pt modelId="{F635AE4C-D3D5-493F-B9BC-4D1211922EB2}">
      <dgm:prSet/>
      <dgm:spPr/>
      <dgm:t>
        <a:bodyPr/>
        <a:lstStyle/>
        <a:p>
          <a:pPr>
            <a:lnSpc>
              <a:spcPct val="100000"/>
            </a:lnSpc>
          </a:pPr>
          <a:r>
            <a:rPr lang="en-US" i="1"/>
            <a:t>HA</a:t>
          </a:r>
          <a:r>
            <a:rPr lang="en-US" i="1" baseline="-25000"/>
            <a:t>0</a:t>
          </a:r>
          <a:r>
            <a:rPr lang="en-US" i="1"/>
            <a:t> [NULL]: The introduction of internal employee training programs on technology and data have no impact on the technological maturity of an organization.</a:t>
          </a:r>
          <a:endParaRPr lang="en-US"/>
        </a:p>
      </dgm:t>
    </dgm:pt>
    <dgm:pt modelId="{9F69BDB1-08F6-4A7C-8739-E56D9F570D4D}" type="parTrans" cxnId="{49343EE6-6598-439C-A066-55ED67CD346E}">
      <dgm:prSet/>
      <dgm:spPr/>
      <dgm:t>
        <a:bodyPr/>
        <a:lstStyle/>
        <a:p>
          <a:endParaRPr lang="en-US"/>
        </a:p>
      </dgm:t>
    </dgm:pt>
    <dgm:pt modelId="{6EA6E9A0-5C31-4397-AD3E-D115346FF303}" type="sibTrans" cxnId="{49343EE6-6598-439C-A066-55ED67CD346E}">
      <dgm:prSet/>
      <dgm:spPr/>
      <dgm:t>
        <a:bodyPr/>
        <a:lstStyle/>
        <a:p>
          <a:endParaRPr lang="en-US"/>
        </a:p>
      </dgm:t>
    </dgm:pt>
    <dgm:pt modelId="{A02769B6-7B1D-4863-A5CD-54D1637C67C2}">
      <dgm:prSet/>
      <dgm:spPr/>
      <dgm:t>
        <a:bodyPr/>
        <a:lstStyle/>
        <a:p>
          <a:pPr>
            <a:lnSpc>
              <a:spcPct val="100000"/>
            </a:lnSpc>
          </a:pPr>
          <a:r>
            <a:rPr lang="en-US" i="1"/>
            <a:t>HA</a:t>
          </a:r>
          <a:r>
            <a:rPr lang="en-US" i="1" baseline="-25000"/>
            <a:t>1</a:t>
          </a:r>
          <a:r>
            <a:rPr lang="en-US" i="1"/>
            <a:t>: Introducing internal employee training programs on technology and data improve the overall technological maturity of an organization.</a:t>
          </a:r>
          <a:endParaRPr lang="en-US"/>
        </a:p>
      </dgm:t>
    </dgm:pt>
    <dgm:pt modelId="{72FCCF9C-18FA-4C68-AA5C-921EEDD1C340}" type="parTrans" cxnId="{1CC9ECA1-8EF3-471C-855D-3D14F3288D29}">
      <dgm:prSet/>
      <dgm:spPr/>
      <dgm:t>
        <a:bodyPr/>
        <a:lstStyle/>
        <a:p>
          <a:endParaRPr lang="en-US"/>
        </a:p>
      </dgm:t>
    </dgm:pt>
    <dgm:pt modelId="{AEF82007-DEA7-4FD4-ABB3-3957CE48C12E}" type="sibTrans" cxnId="{1CC9ECA1-8EF3-471C-855D-3D14F3288D29}">
      <dgm:prSet/>
      <dgm:spPr/>
      <dgm:t>
        <a:bodyPr/>
        <a:lstStyle/>
        <a:p>
          <a:endParaRPr lang="en-US"/>
        </a:p>
      </dgm:t>
    </dgm:pt>
    <dgm:pt modelId="{C455F79D-2E6A-42D5-B80A-309B086B128B}">
      <dgm:prSet/>
      <dgm:spPr/>
      <dgm:t>
        <a:bodyPr/>
        <a:lstStyle/>
        <a:p>
          <a:pPr>
            <a:lnSpc>
              <a:spcPct val="100000"/>
            </a:lnSpc>
          </a:pPr>
          <a:r>
            <a:rPr lang="en-US" i="1"/>
            <a:t>HB</a:t>
          </a:r>
          <a:r>
            <a:rPr lang="en-US" i="1" baseline="-25000"/>
            <a:t>0</a:t>
          </a:r>
          <a:r>
            <a:rPr lang="en-US" i="1"/>
            <a:t> [NULL]: The introduction of internal employee training programs on technology and data have no impact on the success rate of specific technology projects implemented within an organization.</a:t>
          </a:r>
          <a:endParaRPr lang="en-US"/>
        </a:p>
      </dgm:t>
    </dgm:pt>
    <dgm:pt modelId="{2D2E5579-74EC-49E5-A580-E2E6D40551F0}" type="parTrans" cxnId="{4E816E73-1D9D-4BFB-BDC1-65C940A17C50}">
      <dgm:prSet/>
      <dgm:spPr/>
      <dgm:t>
        <a:bodyPr/>
        <a:lstStyle/>
        <a:p>
          <a:endParaRPr lang="en-US"/>
        </a:p>
      </dgm:t>
    </dgm:pt>
    <dgm:pt modelId="{7B8B8B0F-20FC-46FC-AC19-5FA34900C808}" type="sibTrans" cxnId="{4E816E73-1D9D-4BFB-BDC1-65C940A17C50}">
      <dgm:prSet/>
      <dgm:spPr/>
      <dgm:t>
        <a:bodyPr/>
        <a:lstStyle/>
        <a:p>
          <a:endParaRPr lang="en-US"/>
        </a:p>
      </dgm:t>
    </dgm:pt>
    <dgm:pt modelId="{8459CB25-9F10-4C9C-ADFC-ADC720DC5173}">
      <dgm:prSet/>
      <dgm:spPr/>
      <dgm:t>
        <a:bodyPr/>
        <a:lstStyle/>
        <a:p>
          <a:pPr>
            <a:lnSpc>
              <a:spcPct val="100000"/>
            </a:lnSpc>
          </a:pPr>
          <a:r>
            <a:rPr lang="en-US" i="1"/>
            <a:t>HB</a:t>
          </a:r>
          <a:r>
            <a:rPr lang="en-US" i="1" baseline="-25000"/>
            <a:t>1</a:t>
          </a:r>
          <a:r>
            <a:rPr lang="en-US" i="1"/>
            <a:t>: Introducing internal employee training programs on technology and data improve the success rate of specific technology projects implemented within those organizations.</a:t>
          </a:r>
          <a:endParaRPr lang="en-US"/>
        </a:p>
      </dgm:t>
    </dgm:pt>
    <dgm:pt modelId="{4687412F-E0F7-455E-B2F9-7D1B7AF9101F}" type="parTrans" cxnId="{0D2FC8E0-87EA-4F1C-B1D0-424740577928}">
      <dgm:prSet/>
      <dgm:spPr/>
      <dgm:t>
        <a:bodyPr/>
        <a:lstStyle/>
        <a:p>
          <a:endParaRPr lang="en-US"/>
        </a:p>
      </dgm:t>
    </dgm:pt>
    <dgm:pt modelId="{8B6A6615-3869-412B-949F-6AA03A1AC6BD}" type="sibTrans" cxnId="{0D2FC8E0-87EA-4F1C-B1D0-424740577928}">
      <dgm:prSet/>
      <dgm:spPr/>
      <dgm:t>
        <a:bodyPr/>
        <a:lstStyle/>
        <a:p>
          <a:endParaRPr lang="en-US"/>
        </a:p>
      </dgm:t>
    </dgm:pt>
    <dgm:pt modelId="{9D95919D-112C-4902-927E-881331099964}" type="pres">
      <dgm:prSet presAssocID="{AF098789-C1EE-4545-92BF-A44CA53E0551}" presName="root" presStyleCnt="0">
        <dgm:presLayoutVars>
          <dgm:dir/>
          <dgm:resizeHandles val="exact"/>
        </dgm:presLayoutVars>
      </dgm:prSet>
      <dgm:spPr/>
    </dgm:pt>
    <dgm:pt modelId="{FD513362-FC05-4841-8D7D-091803C5F7D3}" type="pres">
      <dgm:prSet presAssocID="{78254202-E679-4301-85D9-247657F0E7A9}" presName="compNode" presStyleCnt="0"/>
      <dgm:spPr/>
    </dgm:pt>
    <dgm:pt modelId="{5E40AA4A-9FA1-40DA-8ECA-33A990025FEA}" type="pres">
      <dgm:prSet presAssocID="{78254202-E679-4301-85D9-247657F0E7A9}" presName="bgRect" presStyleLbl="bgShp" presStyleIdx="0" presStyleCnt="3"/>
      <dgm:spPr/>
    </dgm:pt>
    <dgm:pt modelId="{8E58271C-D453-4EE7-B2D0-55034A2A28C0}" type="pres">
      <dgm:prSet presAssocID="{78254202-E679-4301-85D9-247657F0E7A9}"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 with Gears"/>
        </a:ext>
      </dgm:extLst>
    </dgm:pt>
    <dgm:pt modelId="{69270248-1C33-45C1-B40D-7D5628C47C26}" type="pres">
      <dgm:prSet presAssocID="{78254202-E679-4301-85D9-247657F0E7A9}" presName="spaceRect" presStyleCnt="0"/>
      <dgm:spPr/>
    </dgm:pt>
    <dgm:pt modelId="{951F6174-09C9-4C43-9F05-943078F52A8E}" type="pres">
      <dgm:prSet presAssocID="{78254202-E679-4301-85D9-247657F0E7A9}" presName="parTx" presStyleLbl="revTx" presStyleIdx="0" presStyleCnt="5">
        <dgm:presLayoutVars>
          <dgm:chMax val="0"/>
          <dgm:chPref val="0"/>
        </dgm:presLayoutVars>
      </dgm:prSet>
      <dgm:spPr/>
    </dgm:pt>
    <dgm:pt modelId="{742F4344-EF67-4BC7-AFFD-0C0D3D105AF1}" type="pres">
      <dgm:prSet presAssocID="{5EB87234-F83E-4012-8542-AF0F6C605FA8}" presName="sibTrans" presStyleCnt="0"/>
      <dgm:spPr/>
    </dgm:pt>
    <dgm:pt modelId="{247135C8-8D7C-4163-BB31-9819E7547471}" type="pres">
      <dgm:prSet presAssocID="{F635AE4C-D3D5-493F-B9BC-4D1211922EB2}" presName="compNode" presStyleCnt="0"/>
      <dgm:spPr/>
    </dgm:pt>
    <dgm:pt modelId="{FF3ECF33-3CC8-4A46-8D76-DD7A39C4DDE5}" type="pres">
      <dgm:prSet presAssocID="{F635AE4C-D3D5-493F-B9BC-4D1211922EB2}" presName="bgRect" presStyleLbl="bgShp" presStyleIdx="1" presStyleCnt="3"/>
      <dgm:spPr/>
    </dgm:pt>
    <dgm:pt modelId="{3D5D4791-8803-423D-BC00-A481EDD518F6}" type="pres">
      <dgm:prSet presAssocID="{F635AE4C-D3D5-493F-B9BC-4D1211922EB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Internet with solid fill"/>
        </a:ext>
      </dgm:extLst>
    </dgm:pt>
    <dgm:pt modelId="{B97B438E-6E64-483D-B347-6CC484314EEE}" type="pres">
      <dgm:prSet presAssocID="{F635AE4C-D3D5-493F-B9BC-4D1211922EB2}" presName="spaceRect" presStyleCnt="0"/>
      <dgm:spPr/>
    </dgm:pt>
    <dgm:pt modelId="{E042BF77-3469-4B3D-B7E7-AF5F15DFF2DE}" type="pres">
      <dgm:prSet presAssocID="{F635AE4C-D3D5-493F-B9BC-4D1211922EB2}" presName="parTx" presStyleLbl="revTx" presStyleIdx="1" presStyleCnt="5">
        <dgm:presLayoutVars>
          <dgm:chMax val="0"/>
          <dgm:chPref val="0"/>
        </dgm:presLayoutVars>
      </dgm:prSet>
      <dgm:spPr/>
    </dgm:pt>
    <dgm:pt modelId="{034C798D-EE85-4016-B2D1-C7D9D2522517}" type="pres">
      <dgm:prSet presAssocID="{F635AE4C-D3D5-493F-B9BC-4D1211922EB2}" presName="desTx" presStyleLbl="revTx" presStyleIdx="2" presStyleCnt="5">
        <dgm:presLayoutVars/>
      </dgm:prSet>
      <dgm:spPr/>
    </dgm:pt>
    <dgm:pt modelId="{D854927D-8C5B-4C92-B740-32B74F461BF2}" type="pres">
      <dgm:prSet presAssocID="{6EA6E9A0-5C31-4397-AD3E-D115346FF303}" presName="sibTrans" presStyleCnt="0"/>
      <dgm:spPr/>
    </dgm:pt>
    <dgm:pt modelId="{6FE96C94-6504-496C-9BB8-3B9133D22B52}" type="pres">
      <dgm:prSet presAssocID="{C455F79D-2E6A-42D5-B80A-309B086B128B}" presName="compNode" presStyleCnt="0"/>
      <dgm:spPr/>
    </dgm:pt>
    <dgm:pt modelId="{4FA937BF-8907-4F8D-9690-75F27E2164B1}" type="pres">
      <dgm:prSet presAssocID="{C455F79D-2E6A-42D5-B80A-309B086B128B}" presName="bgRect" presStyleLbl="bgShp" presStyleIdx="2" presStyleCnt="3"/>
      <dgm:spPr/>
    </dgm:pt>
    <dgm:pt modelId="{6A9AA0ED-816E-4F79-B773-FD0140E79AE7}" type="pres">
      <dgm:prSet presAssocID="{C455F79D-2E6A-42D5-B80A-309B086B128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Meeting with solid fill"/>
        </a:ext>
      </dgm:extLst>
    </dgm:pt>
    <dgm:pt modelId="{52541740-5E0C-4D12-BE1C-A2F6D27EF9B0}" type="pres">
      <dgm:prSet presAssocID="{C455F79D-2E6A-42D5-B80A-309B086B128B}" presName="spaceRect" presStyleCnt="0"/>
      <dgm:spPr/>
    </dgm:pt>
    <dgm:pt modelId="{EEE0BC4F-8834-4BDE-8BF7-85C4FA40C69F}" type="pres">
      <dgm:prSet presAssocID="{C455F79D-2E6A-42D5-B80A-309B086B128B}" presName="parTx" presStyleLbl="revTx" presStyleIdx="3" presStyleCnt="5">
        <dgm:presLayoutVars>
          <dgm:chMax val="0"/>
          <dgm:chPref val="0"/>
        </dgm:presLayoutVars>
      </dgm:prSet>
      <dgm:spPr/>
    </dgm:pt>
    <dgm:pt modelId="{B661122F-B7D4-4C8B-8D96-076CB2FF6A31}" type="pres">
      <dgm:prSet presAssocID="{C455F79D-2E6A-42D5-B80A-309B086B128B}" presName="desTx" presStyleLbl="revTx" presStyleIdx="4" presStyleCnt="5">
        <dgm:presLayoutVars/>
      </dgm:prSet>
      <dgm:spPr/>
    </dgm:pt>
  </dgm:ptLst>
  <dgm:cxnLst>
    <dgm:cxn modelId="{21B3B833-5CEF-465E-BC0B-A39FE403535D}" type="presOf" srcId="{C455F79D-2E6A-42D5-B80A-309B086B128B}" destId="{EEE0BC4F-8834-4BDE-8BF7-85C4FA40C69F}" srcOrd="0" destOrd="0" presId="urn:microsoft.com/office/officeart/2018/2/layout/IconVerticalSolidList"/>
    <dgm:cxn modelId="{22F33269-EB22-423D-A50A-769E3C629250}" srcId="{AF098789-C1EE-4545-92BF-A44CA53E0551}" destId="{78254202-E679-4301-85D9-247657F0E7A9}" srcOrd="0" destOrd="0" parTransId="{04F5B552-70B7-44DC-83A0-C4D2B7AB3511}" sibTransId="{5EB87234-F83E-4012-8542-AF0F6C605FA8}"/>
    <dgm:cxn modelId="{8FC93F6B-0D35-498F-B189-9CD83CF3A319}" type="presOf" srcId="{A02769B6-7B1D-4863-A5CD-54D1637C67C2}" destId="{034C798D-EE85-4016-B2D1-C7D9D2522517}" srcOrd="0" destOrd="0" presId="urn:microsoft.com/office/officeart/2018/2/layout/IconVerticalSolidList"/>
    <dgm:cxn modelId="{7450034D-5236-43F6-BC1C-FD6BDAF86324}" type="presOf" srcId="{AF098789-C1EE-4545-92BF-A44CA53E0551}" destId="{9D95919D-112C-4902-927E-881331099964}" srcOrd="0" destOrd="0" presId="urn:microsoft.com/office/officeart/2018/2/layout/IconVerticalSolidList"/>
    <dgm:cxn modelId="{4E816E73-1D9D-4BFB-BDC1-65C940A17C50}" srcId="{AF098789-C1EE-4545-92BF-A44CA53E0551}" destId="{C455F79D-2E6A-42D5-B80A-309B086B128B}" srcOrd="2" destOrd="0" parTransId="{2D2E5579-74EC-49E5-A580-E2E6D40551F0}" sibTransId="{7B8B8B0F-20FC-46FC-AC19-5FA34900C808}"/>
    <dgm:cxn modelId="{D17AC973-0DF9-462C-88D5-0ABDC2C6BC2D}" type="presOf" srcId="{F635AE4C-D3D5-493F-B9BC-4D1211922EB2}" destId="{E042BF77-3469-4B3D-B7E7-AF5F15DFF2DE}" srcOrd="0" destOrd="0" presId="urn:microsoft.com/office/officeart/2018/2/layout/IconVerticalSolidList"/>
    <dgm:cxn modelId="{8A8F1477-9256-4D81-846A-0C546DA3EF65}" type="presOf" srcId="{78254202-E679-4301-85D9-247657F0E7A9}" destId="{951F6174-09C9-4C43-9F05-943078F52A8E}" srcOrd="0" destOrd="0" presId="urn:microsoft.com/office/officeart/2018/2/layout/IconVerticalSolidList"/>
    <dgm:cxn modelId="{1CC9ECA1-8EF3-471C-855D-3D14F3288D29}" srcId="{F635AE4C-D3D5-493F-B9BC-4D1211922EB2}" destId="{A02769B6-7B1D-4863-A5CD-54D1637C67C2}" srcOrd="0" destOrd="0" parTransId="{72FCCF9C-18FA-4C68-AA5C-921EEDD1C340}" sibTransId="{AEF82007-DEA7-4FD4-ABB3-3957CE48C12E}"/>
    <dgm:cxn modelId="{A5C7E1B7-044E-4359-90AE-C773A30E9CA3}" type="presOf" srcId="{8459CB25-9F10-4C9C-ADFC-ADC720DC5173}" destId="{B661122F-B7D4-4C8B-8D96-076CB2FF6A31}" srcOrd="0" destOrd="0" presId="urn:microsoft.com/office/officeart/2018/2/layout/IconVerticalSolidList"/>
    <dgm:cxn modelId="{0D2FC8E0-87EA-4F1C-B1D0-424740577928}" srcId="{C455F79D-2E6A-42D5-B80A-309B086B128B}" destId="{8459CB25-9F10-4C9C-ADFC-ADC720DC5173}" srcOrd="0" destOrd="0" parTransId="{4687412F-E0F7-455E-B2F9-7D1B7AF9101F}" sibTransId="{8B6A6615-3869-412B-949F-6AA03A1AC6BD}"/>
    <dgm:cxn modelId="{49343EE6-6598-439C-A066-55ED67CD346E}" srcId="{AF098789-C1EE-4545-92BF-A44CA53E0551}" destId="{F635AE4C-D3D5-493F-B9BC-4D1211922EB2}" srcOrd="1" destOrd="0" parTransId="{9F69BDB1-08F6-4A7C-8739-E56D9F570D4D}" sibTransId="{6EA6E9A0-5C31-4397-AD3E-D115346FF303}"/>
    <dgm:cxn modelId="{130517A7-4ED2-4444-B5ED-ABC7906C9A94}" type="presParOf" srcId="{9D95919D-112C-4902-927E-881331099964}" destId="{FD513362-FC05-4841-8D7D-091803C5F7D3}" srcOrd="0" destOrd="0" presId="urn:microsoft.com/office/officeart/2018/2/layout/IconVerticalSolidList"/>
    <dgm:cxn modelId="{FB7A2612-39FF-4536-B91B-F89D0DE5E599}" type="presParOf" srcId="{FD513362-FC05-4841-8D7D-091803C5F7D3}" destId="{5E40AA4A-9FA1-40DA-8ECA-33A990025FEA}" srcOrd="0" destOrd="0" presId="urn:microsoft.com/office/officeart/2018/2/layout/IconVerticalSolidList"/>
    <dgm:cxn modelId="{BDA680A5-B535-43CC-8826-5DA41D5DB766}" type="presParOf" srcId="{FD513362-FC05-4841-8D7D-091803C5F7D3}" destId="{8E58271C-D453-4EE7-B2D0-55034A2A28C0}" srcOrd="1" destOrd="0" presId="urn:microsoft.com/office/officeart/2018/2/layout/IconVerticalSolidList"/>
    <dgm:cxn modelId="{C3B0244A-C334-4525-9CAE-B2B097E1E67C}" type="presParOf" srcId="{FD513362-FC05-4841-8D7D-091803C5F7D3}" destId="{69270248-1C33-45C1-B40D-7D5628C47C26}" srcOrd="2" destOrd="0" presId="urn:microsoft.com/office/officeart/2018/2/layout/IconVerticalSolidList"/>
    <dgm:cxn modelId="{F8FE3EDE-498A-4379-BF4A-FFA62BFF8AA6}" type="presParOf" srcId="{FD513362-FC05-4841-8D7D-091803C5F7D3}" destId="{951F6174-09C9-4C43-9F05-943078F52A8E}" srcOrd="3" destOrd="0" presId="urn:microsoft.com/office/officeart/2018/2/layout/IconVerticalSolidList"/>
    <dgm:cxn modelId="{2007D501-FB90-4CFD-A036-5615C1F6B370}" type="presParOf" srcId="{9D95919D-112C-4902-927E-881331099964}" destId="{742F4344-EF67-4BC7-AFFD-0C0D3D105AF1}" srcOrd="1" destOrd="0" presId="urn:microsoft.com/office/officeart/2018/2/layout/IconVerticalSolidList"/>
    <dgm:cxn modelId="{3236B9F7-1798-43F1-AFFB-F692F94954BF}" type="presParOf" srcId="{9D95919D-112C-4902-927E-881331099964}" destId="{247135C8-8D7C-4163-BB31-9819E7547471}" srcOrd="2" destOrd="0" presId="urn:microsoft.com/office/officeart/2018/2/layout/IconVerticalSolidList"/>
    <dgm:cxn modelId="{E4EB93E8-721D-4EAC-9829-6FBC58B969F8}" type="presParOf" srcId="{247135C8-8D7C-4163-BB31-9819E7547471}" destId="{FF3ECF33-3CC8-4A46-8D76-DD7A39C4DDE5}" srcOrd="0" destOrd="0" presId="urn:microsoft.com/office/officeart/2018/2/layout/IconVerticalSolidList"/>
    <dgm:cxn modelId="{9FC099B1-E371-4BFF-893E-FD95075C3380}" type="presParOf" srcId="{247135C8-8D7C-4163-BB31-9819E7547471}" destId="{3D5D4791-8803-423D-BC00-A481EDD518F6}" srcOrd="1" destOrd="0" presId="urn:microsoft.com/office/officeart/2018/2/layout/IconVerticalSolidList"/>
    <dgm:cxn modelId="{113143BE-82FD-4A3D-8F77-BBE0A78E2E7E}" type="presParOf" srcId="{247135C8-8D7C-4163-BB31-9819E7547471}" destId="{B97B438E-6E64-483D-B347-6CC484314EEE}" srcOrd="2" destOrd="0" presId="urn:microsoft.com/office/officeart/2018/2/layout/IconVerticalSolidList"/>
    <dgm:cxn modelId="{339E3484-00FC-42FD-A506-38FA740BB4E2}" type="presParOf" srcId="{247135C8-8D7C-4163-BB31-9819E7547471}" destId="{E042BF77-3469-4B3D-B7E7-AF5F15DFF2DE}" srcOrd="3" destOrd="0" presId="urn:microsoft.com/office/officeart/2018/2/layout/IconVerticalSolidList"/>
    <dgm:cxn modelId="{8E50DD5E-5207-4E6D-B3FD-31CE9AFAFE2B}" type="presParOf" srcId="{247135C8-8D7C-4163-BB31-9819E7547471}" destId="{034C798D-EE85-4016-B2D1-C7D9D2522517}" srcOrd="4" destOrd="0" presId="urn:microsoft.com/office/officeart/2018/2/layout/IconVerticalSolidList"/>
    <dgm:cxn modelId="{646E8144-5EFF-4531-A899-DE97EF1DBFD9}" type="presParOf" srcId="{9D95919D-112C-4902-927E-881331099964}" destId="{D854927D-8C5B-4C92-B740-32B74F461BF2}" srcOrd="3" destOrd="0" presId="urn:microsoft.com/office/officeart/2018/2/layout/IconVerticalSolidList"/>
    <dgm:cxn modelId="{E824672E-08C7-4BC4-825B-C34DF2011C61}" type="presParOf" srcId="{9D95919D-112C-4902-927E-881331099964}" destId="{6FE96C94-6504-496C-9BB8-3B9133D22B52}" srcOrd="4" destOrd="0" presId="urn:microsoft.com/office/officeart/2018/2/layout/IconVerticalSolidList"/>
    <dgm:cxn modelId="{BF19CE2C-62E2-4B31-982C-01438BF510B4}" type="presParOf" srcId="{6FE96C94-6504-496C-9BB8-3B9133D22B52}" destId="{4FA937BF-8907-4F8D-9690-75F27E2164B1}" srcOrd="0" destOrd="0" presId="urn:microsoft.com/office/officeart/2018/2/layout/IconVerticalSolidList"/>
    <dgm:cxn modelId="{237455AF-4070-45C2-869D-DC159F886F4E}" type="presParOf" srcId="{6FE96C94-6504-496C-9BB8-3B9133D22B52}" destId="{6A9AA0ED-816E-4F79-B773-FD0140E79AE7}" srcOrd="1" destOrd="0" presId="urn:microsoft.com/office/officeart/2018/2/layout/IconVerticalSolidList"/>
    <dgm:cxn modelId="{1F338C79-4DB1-4CE6-8579-EE0807DE6C6C}" type="presParOf" srcId="{6FE96C94-6504-496C-9BB8-3B9133D22B52}" destId="{52541740-5E0C-4D12-BE1C-A2F6D27EF9B0}" srcOrd="2" destOrd="0" presId="urn:microsoft.com/office/officeart/2018/2/layout/IconVerticalSolidList"/>
    <dgm:cxn modelId="{E3848791-D175-4D43-946A-603A15B12807}" type="presParOf" srcId="{6FE96C94-6504-496C-9BB8-3B9133D22B52}" destId="{EEE0BC4F-8834-4BDE-8BF7-85C4FA40C69F}" srcOrd="3" destOrd="0" presId="urn:microsoft.com/office/officeart/2018/2/layout/IconVerticalSolidList"/>
    <dgm:cxn modelId="{1E4A4460-AF36-4087-8579-4097849880F0}" type="presParOf" srcId="{6FE96C94-6504-496C-9BB8-3B9133D22B52}" destId="{B661122F-B7D4-4C8B-8D96-076CB2FF6A31}" srcOrd="4"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CB47394-C436-457B-836E-284403ABB190}"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935F1B3D-C33D-4807-8C23-D48ACCDA3202}">
      <dgm:prSet/>
      <dgm:spPr/>
      <dgm:t>
        <a:bodyPr/>
        <a:lstStyle/>
        <a:p>
          <a:pPr>
            <a:lnSpc>
              <a:spcPct val="100000"/>
            </a:lnSpc>
          </a:pPr>
          <a:r>
            <a:rPr lang="en-US"/>
            <a:t>“management practices are positively, strongly and significantly related to measures of business success” – Jakob Schneebacher</a:t>
          </a:r>
        </a:p>
      </dgm:t>
    </dgm:pt>
    <dgm:pt modelId="{8D101041-4311-4456-A802-9DA27F79481F}" type="parTrans" cxnId="{5BDEF80C-5F12-4E27-BEE8-DE455D488F08}">
      <dgm:prSet/>
      <dgm:spPr/>
      <dgm:t>
        <a:bodyPr/>
        <a:lstStyle/>
        <a:p>
          <a:endParaRPr lang="en-US"/>
        </a:p>
      </dgm:t>
    </dgm:pt>
    <dgm:pt modelId="{6E242235-FA6C-46DA-B5E8-B759093AAC40}" type="sibTrans" cxnId="{5BDEF80C-5F12-4E27-BEE8-DE455D488F08}">
      <dgm:prSet/>
      <dgm:spPr/>
      <dgm:t>
        <a:bodyPr/>
        <a:lstStyle/>
        <a:p>
          <a:endParaRPr lang="en-US"/>
        </a:p>
      </dgm:t>
    </dgm:pt>
    <dgm:pt modelId="{41B0BF74-25F3-4C82-94BF-16441927B667}">
      <dgm:prSet/>
      <dgm:spPr/>
      <dgm:t>
        <a:bodyPr/>
        <a:lstStyle/>
        <a:p>
          <a:pPr>
            <a:lnSpc>
              <a:spcPct val="100000"/>
            </a:lnSpc>
          </a:pPr>
          <a:r>
            <a:rPr lang="en-US"/>
            <a:t>“the capability of drawing, holding and advancing employees that are talented are the main characteristics of a business that is successful” – George Ochola</a:t>
          </a:r>
        </a:p>
      </dgm:t>
    </dgm:pt>
    <dgm:pt modelId="{BBCC3ABB-BF34-487B-BC72-B4726D203136}" type="parTrans" cxnId="{8FBDD4CC-7D3C-4862-97A6-A4B58E87B19E}">
      <dgm:prSet/>
      <dgm:spPr/>
      <dgm:t>
        <a:bodyPr/>
        <a:lstStyle/>
        <a:p>
          <a:endParaRPr lang="en-US"/>
        </a:p>
      </dgm:t>
    </dgm:pt>
    <dgm:pt modelId="{61BF9F46-B399-48B9-87CF-E0FBC3EEFB8A}" type="sibTrans" cxnId="{8FBDD4CC-7D3C-4862-97A6-A4B58E87B19E}">
      <dgm:prSet/>
      <dgm:spPr/>
      <dgm:t>
        <a:bodyPr/>
        <a:lstStyle/>
        <a:p>
          <a:endParaRPr lang="en-US"/>
        </a:p>
      </dgm:t>
    </dgm:pt>
    <dgm:pt modelId="{1EBDE885-8242-40CC-8B8A-D3C19AD3CC97}">
      <dgm:prSet/>
      <dgm:spPr/>
      <dgm:t>
        <a:bodyPr/>
        <a:lstStyle/>
        <a:p>
          <a:pPr>
            <a:lnSpc>
              <a:spcPct val="100000"/>
            </a:lnSpc>
          </a:pPr>
          <a:r>
            <a:rPr lang="en-US"/>
            <a:t>“employee training has a significant positive effect on organizational commitment” – Jalal Hanaysha</a:t>
          </a:r>
        </a:p>
      </dgm:t>
    </dgm:pt>
    <dgm:pt modelId="{A04227EC-6D41-465D-89D6-5E1D3D2DA9D9}" type="parTrans" cxnId="{E94BD1FE-CA08-48F6-8A0A-2212A4ADA420}">
      <dgm:prSet/>
      <dgm:spPr/>
      <dgm:t>
        <a:bodyPr/>
        <a:lstStyle/>
        <a:p>
          <a:endParaRPr lang="en-US"/>
        </a:p>
      </dgm:t>
    </dgm:pt>
    <dgm:pt modelId="{3B1F24C1-379D-4188-B749-B3B62F2BD8C0}" type="sibTrans" cxnId="{E94BD1FE-CA08-48F6-8A0A-2212A4ADA420}">
      <dgm:prSet/>
      <dgm:spPr/>
      <dgm:t>
        <a:bodyPr/>
        <a:lstStyle/>
        <a:p>
          <a:endParaRPr lang="en-US"/>
        </a:p>
      </dgm:t>
    </dgm:pt>
    <dgm:pt modelId="{309F72DF-D8B5-4F5F-91B9-1B6C42776454}">
      <dgm:prSet/>
      <dgm:spPr/>
      <dgm:t>
        <a:bodyPr/>
        <a:lstStyle/>
        <a:p>
          <a:pPr>
            <a:lnSpc>
              <a:spcPct val="100000"/>
            </a:lnSpc>
          </a:pPr>
          <a:r>
            <a:rPr lang="en-US"/>
            <a:t>“calculations found strong significant associations between those employees who … had updated training and subsequent positive training attitudes, as well a feeling of increased job proficiency” – Debra Truitt</a:t>
          </a:r>
        </a:p>
      </dgm:t>
    </dgm:pt>
    <dgm:pt modelId="{6FB164ED-3DC4-4580-8D3A-7BCB6E438C57}" type="parTrans" cxnId="{44B5AAEA-80BA-4870-A0AB-FADB3A119D94}">
      <dgm:prSet/>
      <dgm:spPr/>
      <dgm:t>
        <a:bodyPr/>
        <a:lstStyle/>
        <a:p>
          <a:endParaRPr lang="en-US"/>
        </a:p>
      </dgm:t>
    </dgm:pt>
    <dgm:pt modelId="{F353BFC9-3224-4818-833F-9CB94BFF130A}" type="sibTrans" cxnId="{44B5AAEA-80BA-4870-A0AB-FADB3A119D94}">
      <dgm:prSet/>
      <dgm:spPr/>
      <dgm:t>
        <a:bodyPr/>
        <a:lstStyle/>
        <a:p>
          <a:endParaRPr lang="en-US"/>
        </a:p>
      </dgm:t>
    </dgm:pt>
    <dgm:pt modelId="{BCD5CDFC-40C2-4E7E-87FA-6D3578A64EE2}">
      <dgm:prSet/>
      <dgm:spPr/>
      <dgm:t>
        <a:bodyPr/>
        <a:lstStyle/>
        <a:p>
          <a:pPr>
            <a:lnSpc>
              <a:spcPct val="100000"/>
            </a:lnSpc>
          </a:pPr>
          <a:r>
            <a:rPr lang="en-US"/>
            <a:t>“Training and Development, On the Job Training, Training Design and Delivery style have significant affect on Organizational Performance” – R.A. Khan, et. al.</a:t>
          </a:r>
        </a:p>
      </dgm:t>
    </dgm:pt>
    <dgm:pt modelId="{2820DA09-D0C4-4AE0-9F12-06D72F74DFE4}" type="parTrans" cxnId="{1A643804-DC79-4C85-AD6E-B880C0859D0A}">
      <dgm:prSet/>
      <dgm:spPr/>
      <dgm:t>
        <a:bodyPr/>
        <a:lstStyle/>
        <a:p>
          <a:endParaRPr lang="en-US"/>
        </a:p>
      </dgm:t>
    </dgm:pt>
    <dgm:pt modelId="{D57F53A5-36A3-45A0-8BEE-E8FD54D0EE69}" type="sibTrans" cxnId="{1A643804-DC79-4C85-AD6E-B880C0859D0A}">
      <dgm:prSet/>
      <dgm:spPr/>
      <dgm:t>
        <a:bodyPr/>
        <a:lstStyle/>
        <a:p>
          <a:endParaRPr lang="en-US"/>
        </a:p>
      </dgm:t>
    </dgm:pt>
    <dgm:pt modelId="{B10973A0-A346-4552-870D-71157CCB8561}" type="pres">
      <dgm:prSet presAssocID="{4CB47394-C436-457B-836E-284403ABB190}" presName="root" presStyleCnt="0">
        <dgm:presLayoutVars>
          <dgm:dir/>
          <dgm:resizeHandles val="exact"/>
        </dgm:presLayoutVars>
      </dgm:prSet>
      <dgm:spPr/>
    </dgm:pt>
    <dgm:pt modelId="{56EBC69C-A2C6-4360-AF57-5A00A41D983F}" type="pres">
      <dgm:prSet presAssocID="{935F1B3D-C33D-4807-8C23-D48ACCDA3202}" presName="compNode" presStyleCnt="0"/>
      <dgm:spPr/>
    </dgm:pt>
    <dgm:pt modelId="{56112234-FA68-4E6C-BED6-976A5DE3657E}" type="pres">
      <dgm:prSet presAssocID="{935F1B3D-C33D-4807-8C23-D48ACCDA3202}" presName="bgRect" presStyleLbl="bgShp" presStyleIdx="0" presStyleCnt="5"/>
      <dgm:spPr/>
    </dgm:pt>
    <dgm:pt modelId="{6A4E43F1-DC8A-4ED2-8DF5-B13367BD4C51}" type="pres">
      <dgm:prSet presAssocID="{935F1B3D-C33D-4807-8C23-D48ACCDA3202}"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andshake"/>
        </a:ext>
      </dgm:extLst>
    </dgm:pt>
    <dgm:pt modelId="{F556D94E-075A-481D-9584-C71FD87932E5}" type="pres">
      <dgm:prSet presAssocID="{935F1B3D-C33D-4807-8C23-D48ACCDA3202}" presName="spaceRect" presStyleCnt="0"/>
      <dgm:spPr/>
    </dgm:pt>
    <dgm:pt modelId="{953FD0B7-3655-4048-8861-8DA13B5AC321}" type="pres">
      <dgm:prSet presAssocID="{935F1B3D-C33D-4807-8C23-D48ACCDA3202}" presName="parTx" presStyleLbl="revTx" presStyleIdx="0" presStyleCnt="5">
        <dgm:presLayoutVars>
          <dgm:chMax val="0"/>
          <dgm:chPref val="0"/>
        </dgm:presLayoutVars>
      </dgm:prSet>
      <dgm:spPr/>
    </dgm:pt>
    <dgm:pt modelId="{8561C4B8-5B77-43C5-88D8-26176550906D}" type="pres">
      <dgm:prSet presAssocID="{6E242235-FA6C-46DA-B5E8-B759093AAC40}" presName="sibTrans" presStyleCnt="0"/>
      <dgm:spPr/>
    </dgm:pt>
    <dgm:pt modelId="{D559745C-7577-44CF-AC9C-0DA94D837883}" type="pres">
      <dgm:prSet presAssocID="{41B0BF74-25F3-4C82-94BF-16441927B667}" presName="compNode" presStyleCnt="0"/>
      <dgm:spPr/>
    </dgm:pt>
    <dgm:pt modelId="{B436A66D-AEFF-4885-9726-E9F15A417518}" type="pres">
      <dgm:prSet presAssocID="{41B0BF74-25F3-4C82-94BF-16441927B667}" presName="bgRect" presStyleLbl="bgShp" presStyleIdx="1" presStyleCnt="5"/>
      <dgm:spPr/>
    </dgm:pt>
    <dgm:pt modelId="{FF5F9693-9E48-4777-9ECB-07EF352800C7}" type="pres">
      <dgm:prSet presAssocID="{41B0BF74-25F3-4C82-94BF-16441927B667}"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onnections"/>
        </a:ext>
      </dgm:extLst>
    </dgm:pt>
    <dgm:pt modelId="{A7592B3C-6BFE-4E1C-BFA8-9F799D9B379C}" type="pres">
      <dgm:prSet presAssocID="{41B0BF74-25F3-4C82-94BF-16441927B667}" presName="spaceRect" presStyleCnt="0"/>
      <dgm:spPr/>
    </dgm:pt>
    <dgm:pt modelId="{4B6B941E-6218-470F-BEDD-4F32BC0DA56C}" type="pres">
      <dgm:prSet presAssocID="{41B0BF74-25F3-4C82-94BF-16441927B667}" presName="parTx" presStyleLbl="revTx" presStyleIdx="1" presStyleCnt="5">
        <dgm:presLayoutVars>
          <dgm:chMax val="0"/>
          <dgm:chPref val="0"/>
        </dgm:presLayoutVars>
      </dgm:prSet>
      <dgm:spPr/>
    </dgm:pt>
    <dgm:pt modelId="{EDAC9707-6E29-46DA-9346-9FE1CB287AF5}" type="pres">
      <dgm:prSet presAssocID="{61BF9F46-B399-48B9-87CF-E0FBC3EEFB8A}" presName="sibTrans" presStyleCnt="0"/>
      <dgm:spPr/>
    </dgm:pt>
    <dgm:pt modelId="{5B139D98-235D-411C-9BFA-2E1F3E90B310}" type="pres">
      <dgm:prSet presAssocID="{1EBDE885-8242-40CC-8B8A-D3C19AD3CC97}" presName="compNode" presStyleCnt="0"/>
      <dgm:spPr/>
    </dgm:pt>
    <dgm:pt modelId="{84401CDA-3C0E-4248-9001-C425A81A21F1}" type="pres">
      <dgm:prSet presAssocID="{1EBDE885-8242-40CC-8B8A-D3C19AD3CC97}" presName="bgRect" presStyleLbl="bgShp" presStyleIdx="2" presStyleCnt="5"/>
      <dgm:spPr/>
    </dgm:pt>
    <dgm:pt modelId="{65B483C7-D296-4E37-935C-42B4D88FABB6}" type="pres">
      <dgm:prSet presAssocID="{1EBDE885-8242-40CC-8B8A-D3C19AD3CC97}"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eers"/>
        </a:ext>
      </dgm:extLst>
    </dgm:pt>
    <dgm:pt modelId="{5065E274-F5FE-4BEB-8F5B-9692C8D94C0C}" type="pres">
      <dgm:prSet presAssocID="{1EBDE885-8242-40CC-8B8A-D3C19AD3CC97}" presName="spaceRect" presStyleCnt="0"/>
      <dgm:spPr/>
    </dgm:pt>
    <dgm:pt modelId="{ADAFFB22-AEEC-4BCD-B22D-FEAF62A0A3B3}" type="pres">
      <dgm:prSet presAssocID="{1EBDE885-8242-40CC-8B8A-D3C19AD3CC97}" presName="parTx" presStyleLbl="revTx" presStyleIdx="2" presStyleCnt="5">
        <dgm:presLayoutVars>
          <dgm:chMax val="0"/>
          <dgm:chPref val="0"/>
        </dgm:presLayoutVars>
      </dgm:prSet>
      <dgm:spPr/>
    </dgm:pt>
    <dgm:pt modelId="{DF1897E2-CCE3-46D8-8635-5816602442B6}" type="pres">
      <dgm:prSet presAssocID="{3B1F24C1-379D-4188-B749-B3B62F2BD8C0}" presName="sibTrans" presStyleCnt="0"/>
      <dgm:spPr/>
    </dgm:pt>
    <dgm:pt modelId="{DEC7818F-F4E8-44C3-8E51-F37114A1FDFC}" type="pres">
      <dgm:prSet presAssocID="{309F72DF-D8B5-4F5F-91B9-1B6C42776454}" presName="compNode" presStyleCnt="0"/>
      <dgm:spPr/>
    </dgm:pt>
    <dgm:pt modelId="{FF0BD058-EC04-45DA-A887-41672D5EC9D1}" type="pres">
      <dgm:prSet presAssocID="{309F72DF-D8B5-4F5F-91B9-1B6C42776454}" presName="bgRect" presStyleLbl="bgShp" presStyleIdx="3" presStyleCnt="5"/>
      <dgm:spPr/>
    </dgm:pt>
    <dgm:pt modelId="{51CC769E-1827-4E95-996E-E06F093792FF}" type="pres">
      <dgm:prSet presAssocID="{309F72DF-D8B5-4F5F-91B9-1B6C42776454}"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Light Bulb and Gear"/>
        </a:ext>
      </dgm:extLst>
    </dgm:pt>
    <dgm:pt modelId="{CB63B8A9-EA4F-4106-8E5E-307D82189C99}" type="pres">
      <dgm:prSet presAssocID="{309F72DF-D8B5-4F5F-91B9-1B6C42776454}" presName="spaceRect" presStyleCnt="0"/>
      <dgm:spPr/>
    </dgm:pt>
    <dgm:pt modelId="{285A9147-3D7D-471D-8607-325CD192A577}" type="pres">
      <dgm:prSet presAssocID="{309F72DF-D8B5-4F5F-91B9-1B6C42776454}" presName="parTx" presStyleLbl="revTx" presStyleIdx="3" presStyleCnt="5">
        <dgm:presLayoutVars>
          <dgm:chMax val="0"/>
          <dgm:chPref val="0"/>
        </dgm:presLayoutVars>
      </dgm:prSet>
      <dgm:spPr/>
    </dgm:pt>
    <dgm:pt modelId="{5A4A8BAC-6F1C-4AF9-9958-672EE29D5715}" type="pres">
      <dgm:prSet presAssocID="{F353BFC9-3224-4818-833F-9CB94BFF130A}" presName="sibTrans" presStyleCnt="0"/>
      <dgm:spPr/>
    </dgm:pt>
    <dgm:pt modelId="{734EB01D-B6C1-41F4-B045-367CD03648DE}" type="pres">
      <dgm:prSet presAssocID="{BCD5CDFC-40C2-4E7E-87FA-6D3578A64EE2}" presName="compNode" presStyleCnt="0"/>
      <dgm:spPr/>
    </dgm:pt>
    <dgm:pt modelId="{1335F082-640F-456A-8F29-1AC385519013}" type="pres">
      <dgm:prSet presAssocID="{BCD5CDFC-40C2-4E7E-87FA-6D3578A64EE2}" presName="bgRect" presStyleLbl="bgShp" presStyleIdx="4" presStyleCnt="5"/>
      <dgm:spPr/>
    </dgm:pt>
    <dgm:pt modelId="{3C8069BC-DA5E-4FF7-9E55-041738CE16C7}" type="pres">
      <dgm:prSet presAssocID="{BCD5CDFC-40C2-4E7E-87FA-6D3578A64EE2}"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dgm:spPr>
      <dgm:extLst>
        <a:ext uri="{E40237B7-FDA0-4F09-8148-C483321AD2D9}">
          <dgm14:cNvPr xmlns:dgm14="http://schemas.microsoft.com/office/drawing/2010/diagram" id="0" name="" descr="Bar graph with upward trend with solid fill"/>
        </a:ext>
      </dgm:extLst>
    </dgm:pt>
    <dgm:pt modelId="{30E57F3E-7377-4FCF-90D5-DCE7CA45F4E5}" type="pres">
      <dgm:prSet presAssocID="{BCD5CDFC-40C2-4E7E-87FA-6D3578A64EE2}" presName="spaceRect" presStyleCnt="0"/>
      <dgm:spPr/>
    </dgm:pt>
    <dgm:pt modelId="{A48D01E4-280B-4DAC-A168-6F1C870144BE}" type="pres">
      <dgm:prSet presAssocID="{BCD5CDFC-40C2-4E7E-87FA-6D3578A64EE2}" presName="parTx" presStyleLbl="revTx" presStyleIdx="4" presStyleCnt="5">
        <dgm:presLayoutVars>
          <dgm:chMax val="0"/>
          <dgm:chPref val="0"/>
        </dgm:presLayoutVars>
      </dgm:prSet>
      <dgm:spPr/>
    </dgm:pt>
  </dgm:ptLst>
  <dgm:cxnLst>
    <dgm:cxn modelId="{1A643804-DC79-4C85-AD6E-B880C0859D0A}" srcId="{4CB47394-C436-457B-836E-284403ABB190}" destId="{BCD5CDFC-40C2-4E7E-87FA-6D3578A64EE2}" srcOrd="4" destOrd="0" parTransId="{2820DA09-D0C4-4AE0-9F12-06D72F74DFE4}" sibTransId="{D57F53A5-36A3-45A0-8BEE-E8FD54D0EE69}"/>
    <dgm:cxn modelId="{54A8C905-BE53-4857-9461-45EBA085D67A}" type="presOf" srcId="{935F1B3D-C33D-4807-8C23-D48ACCDA3202}" destId="{953FD0B7-3655-4048-8861-8DA13B5AC321}" srcOrd="0" destOrd="0" presId="urn:microsoft.com/office/officeart/2018/2/layout/IconVerticalSolidList"/>
    <dgm:cxn modelId="{5BDEF80C-5F12-4E27-BEE8-DE455D488F08}" srcId="{4CB47394-C436-457B-836E-284403ABB190}" destId="{935F1B3D-C33D-4807-8C23-D48ACCDA3202}" srcOrd="0" destOrd="0" parTransId="{8D101041-4311-4456-A802-9DA27F79481F}" sibTransId="{6E242235-FA6C-46DA-B5E8-B759093AAC40}"/>
    <dgm:cxn modelId="{CB01A016-A1B1-4C93-8FBC-61280D3A256A}" type="presOf" srcId="{41B0BF74-25F3-4C82-94BF-16441927B667}" destId="{4B6B941E-6218-470F-BEDD-4F32BC0DA56C}" srcOrd="0" destOrd="0" presId="urn:microsoft.com/office/officeart/2018/2/layout/IconVerticalSolidList"/>
    <dgm:cxn modelId="{5ADDFA4C-55CC-4B4B-9A28-37CC8999334C}" type="presOf" srcId="{BCD5CDFC-40C2-4E7E-87FA-6D3578A64EE2}" destId="{A48D01E4-280B-4DAC-A168-6F1C870144BE}" srcOrd="0" destOrd="0" presId="urn:microsoft.com/office/officeart/2018/2/layout/IconVerticalSolidList"/>
    <dgm:cxn modelId="{F5A8A056-708D-42B6-BC6D-069763370BB4}" type="presOf" srcId="{4CB47394-C436-457B-836E-284403ABB190}" destId="{B10973A0-A346-4552-870D-71157CCB8561}" srcOrd="0" destOrd="0" presId="urn:microsoft.com/office/officeart/2018/2/layout/IconVerticalSolidList"/>
    <dgm:cxn modelId="{19D9EA84-917E-408F-A22A-E7D1231B2841}" type="presOf" srcId="{309F72DF-D8B5-4F5F-91B9-1B6C42776454}" destId="{285A9147-3D7D-471D-8607-325CD192A577}" srcOrd="0" destOrd="0" presId="urn:microsoft.com/office/officeart/2018/2/layout/IconVerticalSolidList"/>
    <dgm:cxn modelId="{63C6728C-AA92-40DB-B2E3-E4EADCD5B9AF}" type="presOf" srcId="{1EBDE885-8242-40CC-8B8A-D3C19AD3CC97}" destId="{ADAFFB22-AEEC-4BCD-B22D-FEAF62A0A3B3}" srcOrd="0" destOrd="0" presId="urn:microsoft.com/office/officeart/2018/2/layout/IconVerticalSolidList"/>
    <dgm:cxn modelId="{8FBDD4CC-7D3C-4862-97A6-A4B58E87B19E}" srcId="{4CB47394-C436-457B-836E-284403ABB190}" destId="{41B0BF74-25F3-4C82-94BF-16441927B667}" srcOrd="1" destOrd="0" parTransId="{BBCC3ABB-BF34-487B-BC72-B4726D203136}" sibTransId="{61BF9F46-B399-48B9-87CF-E0FBC3EEFB8A}"/>
    <dgm:cxn modelId="{44B5AAEA-80BA-4870-A0AB-FADB3A119D94}" srcId="{4CB47394-C436-457B-836E-284403ABB190}" destId="{309F72DF-D8B5-4F5F-91B9-1B6C42776454}" srcOrd="3" destOrd="0" parTransId="{6FB164ED-3DC4-4580-8D3A-7BCB6E438C57}" sibTransId="{F353BFC9-3224-4818-833F-9CB94BFF130A}"/>
    <dgm:cxn modelId="{E94BD1FE-CA08-48F6-8A0A-2212A4ADA420}" srcId="{4CB47394-C436-457B-836E-284403ABB190}" destId="{1EBDE885-8242-40CC-8B8A-D3C19AD3CC97}" srcOrd="2" destOrd="0" parTransId="{A04227EC-6D41-465D-89D6-5E1D3D2DA9D9}" sibTransId="{3B1F24C1-379D-4188-B749-B3B62F2BD8C0}"/>
    <dgm:cxn modelId="{597410E6-DBE1-41F9-8198-74329D71EDC4}" type="presParOf" srcId="{B10973A0-A346-4552-870D-71157CCB8561}" destId="{56EBC69C-A2C6-4360-AF57-5A00A41D983F}" srcOrd="0" destOrd="0" presId="urn:microsoft.com/office/officeart/2018/2/layout/IconVerticalSolidList"/>
    <dgm:cxn modelId="{9B2BC1FA-7C06-4FDA-928E-38E602B41CD3}" type="presParOf" srcId="{56EBC69C-A2C6-4360-AF57-5A00A41D983F}" destId="{56112234-FA68-4E6C-BED6-976A5DE3657E}" srcOrd="0" destOrd="0" presId="urn:microsoft.com/office/officeart/2018/2/layout/IconVerticalSolidList"/>
    <dgm:cxn modelId="{12F73699-1555-437C-8D13-886D8E790122}" type="presParOf" srcId="{56EBC69C-A2C6-4360-AF57-5A00A41D983F}" destId="{6A4E43F1-DC8A-4ED2-8DF5-B13367BD4C51}" srcOrd="1" destOrd="0" presId="urn:microsoft.com/office/officeart/2018/2/layout/IconVerticalSolidList"/>
    <dgm:cxn modelId="{0AF44BE4-6981-4695-9677-BDA384EBF938}" type="presParOf" srcId="{56EBC69C-A2C6-4360-AF57-5A00A41D983F}" destId="{F556D94E-075A-481D-9584-C71FD87932E5}" srcOrd="2" destOrd="0" presId="urn:microsoft.com/office/officeart/2018/2/layout/IconVerticalSolidList"/>
    <dgm:cxn modelId="{A0156735-5728-4FB5-A10C-6108B25C7AAA}" type="presParOf" srcId="{56EBC69C-A2C6-4360-AF57-5A00A41D983F}" destId="{953FD0B7-3655-4048-8861-8DA13B5AC321}" srcOrd="3" destOrd="0" presId="urn:microsoft.com/office/officeart/2018/2/layout/IconVerticalSolidList"/>
    <dgm:cxn modelId="{A75705D6-0F94-4736-811A-E6587610DC63}" type="presParOf" srcId="{B10973A0-A346-4552-870D-71157CCB8561}" destId="{8561C4B8-5B77-43C5-88D8-26176550906D}" srcOrd="1" destOrd="0" presId="urn:microsoft.com/office/officeart/2018/2/layout/IconVerticalSolidList"/>
    <dgm:cxn modelId="{C1931A67-7D72-4B13-B43F-FA3B3E3D79FC}" type="presParOf" srcId="{B10973A0-A346-4552-870D-71157CCB8561}" destId="{D559745C-7577-44CF-AC9C-0DA94D837883}" srcOrd="2" destOrd="0" presId="urn:microsoft.com/office/officeart/2018/2/layout/IconVerticalSolidList"/>
    <dgm:cxn modelId="{4F79252B-0F0B-4D14-A35F-8FDF6B53AA01}" type="presParOf" srcId="{D559745C-7577-44CF-AC9C-0DA94D837883}" destId="{B436A66D-AEFF-4885-9726-E9F15A417518}" srcOrd="0" destOrd="0" presId="urn:microsoft.com/office/officeart/2018/2/layout/IconVerticalSolidList"/>
    <dgm:cxn modelId="{29D19EF8-7619-4270-8769-E919155C9F20}" type="presParOf" srcId="{D559745C-7577-44CF-AC9C-0DA94D837883}" destId="{FF5F9693-9E48-4777-9ECB-07EF352800C7}" srcOrd="1" destOrd="0" presId="urn:microsoft.com/office/officeart/2018/2/layout/IconVerticalSolidList"/>
    <dgm:cxn modelId="{2A99C906-68AA-447F-BB35-6A28EBDAE613}" type="presParOf" srcId="{D559745C-7577-44CF-AC9C-0DA94D837883}" destId="{A7592B3C-6BFE-4E1C-BFA8-9F799D9B379C}" srcOrd="2" destOrd="0" presId="urn:microsoft.com/office/officeart/2018/2/layout/IconVerticalSolidList"/>
    <dgm:cxn modelId="{67A9D914-CB9E-4E80-B38E-06732D99002C}" type="presParOf" srcId="{D559745C-7577-44CF-AC9C-0DA94D837883}" destId="{4B6B941E-6218-470F-BEDD-4F32BC0DA56C}" srcOrd="3" destOrd="0" presId="urn:microsoft.com/office/officeart/2018/2/layout/IconVerticalSolidList"/>
    <dgm:cxn modelId="{BA77C034-767A-4218-8186-EF60F9B4D4B2}" type="presParOf" srcId="{B10973A0-A346-4552-870D-71157CCB8561}" destId="{EDAC9707-6E29-46DA-9346-9FE1CB287AF5}" srcOrd="3" destOrd="0" presId="urn:microsoft.com/office/officeart/2018/2/layout/IconVerticalSolidList"/>
    <dgm:cxn modelId="{4842FE11-A18E-4628-9C9A-0634F49AB3D6}" type="presParOf" srcId="{B10973A0-A346-4552-870D-71157CCB8561}" destId="{5B139D98-235D-411C-9BFA-2E1F3E90B310}" srcOrd="4" destOrd="0" presId="urn:microsoft.com/office/officeart/2018/2/layout/IconVerticalSolidList"/>
    <dgm:cxn modelId="{5FA1DFAA-6D8E-4B1D-8D64-58FA90C20B97}" type="presParOf" srcId="{5B139D98-235D-411C-9BFA-2E1F3E90B310}" destId="{84401CDA-3C0E-4248-9001-C425A81A21F1}" srcOrd="0" destOrd="0" presId="urn:microsoft.com/office/officeart/2018/2/layout/IconVerticalSolidList"/>
    <dgm:cxn modelId="{3E119D41-E962-44D7-8C0F-290CCE7CE9C6}" type="presParOf" srcId="{5B139D98-235D-411C-9BFA-2E1F3E90B310}" destId="{65B483C7-D296-4E37-935C-42B4D88FABB6}" srcOrd="1" destOrd="0" presId="urn:microsoft.com/office/officeart/2018/2/layout/IconVerticalSolidList"/>
    <dgm:cxn modelId="{A4FBF2B8-ABD5-4855-8F95-E59F54097DA4}" type="presParOf" srcId="{5B139D98-235D-411C-9BFA-2E1F3E90B310}" destId="{5065E274-F5FE-4BEB-8F5B-9692C8D94C0C}" srcOrd="2" destOrd="0" presId="urn:microsoft.com/office/officeart/2018/2/layout/IconVerticalSolidList"/>
    <dgm:cxn modelId="{1CECFA3D-039E-4998-BAC6-7167089FE151}" type="presParOf" srcId="{5B139D98-235D-411C-9BFA-2E1F3E90B310}" destId="{ADAFFB22-AEEC-4BCD-B22D-FEAF62A0A3B3}" srcOrd="3" destOrd="0" presId="urn:microsoft.com/office/officeart/2018/2/layout/IconVerticalSolidList"/>
    <dgm:cxn modelId="{EE8EA9ED-0042-4316-9367-8E9C24FC2455}" type="presParOf" srcId="{B10973A0-A346-4552-870D-71157CCB8561}" destId="{DF1897E2-CCE3-46D8-8635-5816602442B6}" srcOrd="5" destOrd="0" presId="urn:microsoft.com/office/officeart/2018/2/layout/IconVerticalSolidList"/>
    <dgm:cxn modelId="{76B8BC13-5D68-4457-AB42-E35D037B462E}" type="presParOf" srcId="{B10973A0-A346-4552-870D-71157CCB8561}" destId="{DEC7818F-F4E8-44C3-8E51-F37114A1FDFC}" srcOrd="6" destOrd="0" presId="urn:microsoft.com/office/officeart/2018/2/layout/IconVerticalSolidList"/>
    <dgm:cxn modelId="{7444DF0B-1BF3-4E3D-8419-331F24437671}" type="presParOf" srcId="{DEC7818F-F4E8-44C3-8E51-F37114A1FDFC}" destId="{FF0BD058-EC04-45DA-A887-41672D5EC9D1}" srcOrd="0" destOrd="0" presId="urn:microsoft.com/office/officeart/2018/2/layout/IconVerticalSolidList"/>
    <dgm:cxn modelId="{D2EE743C-EE03-4CAE-A3D1-A1FC70D8ECE3}" type="presParOf" srcId="{DEC7818F-F4E8-44C3-8E51-F37114A1FDFC}" destId="{51CC769E-1827-4E95-996E-E06F093792FF}" srcOrd="1" destOrd="0" presId="urn:microsoft.com/office/officeart/2018/2/layout/IconVerticalSolidList"/>
    <dgm:cxn modelId="{7D4DC075-92FE-4DB8-AE48-ABC9F86EB0CF}" type="presParOf" srcId="{DEC7818F-F4E8-44C3-8E51-F37114A1FDFC}" destId="{CB63B8A9-EA4F-4106-8E5E-307D82189C99}" srcOrd="2" destOrd="0" presId="urn:microsoft.com/office/officeart/2018/2/layout/IconVerticalSolidList"/>
    <dgm:cxn modelId="{44B4C992-28A5-4A28-A7A9-91D599F28E99}" type="presParOf" srcId="{DEC7818F-F4E8-44C3-8E51-F37114A1FDFC}" destId="{285A9147-3D7D-471D-8607-325CD192A577}" srcOrd="3" destOrd="0" presId="urn:microsoft.com/office/officeart/2018/2/layout/IconVerticalSolidList"/>
    <dgm:cxn modelId="{F4798ED4-189A-4984-B806-C1FBDADB52E1}" type="presParOf" srcId="{B10973A0-A346-4552-870D-71157CCB8561}" destId="{5A4A8BAC-6F1C-4AF9-9958-672EE29D5715}" srcOrd="7" destOrd="0" presId="urn:microsoft.com/office/officeart/2018/2/layout/IconVerticalSolidList"/>
    <dgm:cxn modelId="{854F537C-18D5-4D7B-93F6-48BAED6FBFBC}" type="presParOf" srcId="{B10973A0-A346-4552-870D-71157CCB8561}" destId="{734EB01D-B6C1-41F4-B045-367CD03648DE}" srcOrd="8" destOrd="0" presId="urn:microsoft.com/office/officeart/2018/2/layout/IconVerticalSolidList"/>
    <dgm:cxn modelId="{4012799B-7C0F-47F5-A7F2-540808477091}" type="presParOf" srcId="{734EB01D-B6C1-41F4-B045-367CD03648DE}" destId="{1335F082-640F-456A-8F29-1AC385519013}" srcOrd="0" destOrd="0" presId="urn:microsoft.com/office/officeart/2018/2/layout/IconVerticalSolidList"/>
    <dgm:cxn modelId="{1E6939E3-02FC-4D71-B71C-1812419C0FD5}" type="presParOf" srcId="{734EB01D-B6C1-41F4-B045-367CD03648DE}" destId="{3C8069BC-DA5E-4FF7-9E55-041738CE16C7}" srcOrd="1" destOrd="0" presId="urn:microsoft.com/office/officeart/2018/2/layout/IconVerticalSolidList"/>
    <dgm:cxn modelId="{264010E3-DA9B-414A-B635-7B76BAF0FAB0}" type="presParOf" srcId="{734EB01D-B6C1-41F4-B045-367CD03648DE}" destId="{30E57F3E-7377-4FCF-90D5-DCE7CA45F4E5}" srcOrd="2" destOrd="0" presId="urn:microsoft.com/office/officeart/2018/2/layout/IconVerticalSolidList"/>
    <dgm:cxn modelId="{672F5FEA-FD91-47E3-9B5A-A77288B228C1}" type="presParOf" srcId="{734EB01D-B6C1-41F4-B045-367CD03648DE}" destId="{A48D01E4-280B-4DAC-A168-6F1C870144BE}"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9622196-B1D3-4760-8D26-11DBEF0661C4}"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604D1B09-8A79-40E6-966A-3AE2588937E5}">
      <dgm:prSet/>
      <dgm:spPr/>
      <dgm:t>
        <a:bodyPr/>
        <a:lstStyle/>
        <a:p>
          <a:pPr>
            <a:lnSpc>
              <a:spcPct val="100000"/>
            </a:lnSpc>
          </a:pPr>
          <a:r>
            <a:rPr lang="en-US"/>
            <a:t>Technical Skills enablement does not influence the overall maturity of a government’s technical capability.</a:t>
          </a:r>
        </a:p>
      </dgm:t>
    </dgm:pt>
    <dgm:pt modelId="{05617005-E0D5-4145-A958-3EE88C2330D4}" type="parTrans" cxnId="{A8CBDCDD-6AE2-4BDC-8168-D844CCE0D65B}">
      <dgm:prSet/>
      <dgm:spPr/>
      <dgm:t>
        <a:bodyPr/>
        <a:lstStyle/>
        <a:p>
          <a:endParaRPr lang="en-US"/>
        </a:p>
      </dgm:t>
    </dgm:pt>
    <dgm:pt modelId="{B9EE7484-70D2-4492-B1A6-2795157480AC}" type="sibTrans" cxnId="{A8CBDCDD-6AE2-4BDC-8168-D844CCE0D65B}">
      <dgm:prSet/>
      <dgm:spPr/>
      <dgm:t>
        <a:bodyPr/>
        <a:lstStyle/>
        <a:p>
          <a:endParaRPr lang="en-US"/>
        </a:p>
      </dgm:t>
    </dgm:pt>
    <dgm:pt modelId="{7F654617-8986-4C22-9987-35742E75CF3F}">
      <dgm:prSet/>
      <dgm:spPr/>
      <dgm:t>
        <a:bodyPr/>
        <a:lstStyle/>
        <a:p>
          <a:pPr>
            <a:lnSpc>
              <a:spcPct val="100000"/>
            </a:lnSpc>
          </a:pPr>
          <a:r>
            <a:rPr lang="en-US"/>
            <a:t>Technical Skills enablement does not predict project success within government organizations.</a:t>
          </a:r>
        </a:p>
      </dgm:t>
    </dgm:pt>
    <dgm:pt modelId="{D60A8410-6222-4A39-8A00-233BBF497CDC}" type="parTrans" cxnId="{58AC74E7-5643-48D9-92A2-9F662B9F906C}">
      <dgm:prSet/>
      <dgm:spPr/>
      <dgm:t>
        <a:bodyPr/>
        <a:lstStyle/>
        <a:p>
          <a:endParaRPr lang="en-US"/>
        </a:p>
      </dgm:t>
    </dgm:pt>
    <dgm:pt modelId="{4C73ED2C-0987-4F63-81A1-8FEAA5DAFB58}" type="sibTrans" cxnId="{58AC74E7-5643-48D9-92A2-9F662B9F906C}">
      <dgm:prSet/>
      <dgm:spPr/>
      <dgm:t>
        <a:bodyPr/>
        <a:lstStyle/>
        <a:p>
          <a:endParaRPr lang="en-US"/>
        </a:p>
      </dgm:t>
    </dgm:pt>
    <dgm:pt modelId="{872A4C34-9754-4109-B4B9-5C37C16EA3D7}" type="pres">
      <dgm:prSet presAssocID="{99622196-B1D3-4760-8D26-11DBEF0661C4}" presName="root" presStyleCnt="0">
        <dgm:presLayoutVars>
          <dgm:dir/>
          <dgm:resizeHandles val="exact"/>
        </dgm:presLayoutVars>
      </dgm:prSet>
      <dgm:spPr/>
    </dgm:pt>
    <dgm:pt modelId="{9C30C666-B039-455B-A87B-AEB2DB1C1436}" type="pres">
      <dgm:prSet presAssocID="{604D1B09-8A79-40E6-966A-3AE2588937E5}" presName="compNode" presStyleCnt="0"/>
      <dgm:spPr/>
    </dgm:pt>
    <dgm:pt modelId="{070A746D-9109-4BF6-9563-146CE54CC982}" type="pres">
      <dgm:prSet presAssocID="{604D1B09-8A79-40E6-966A-3AE2588937E5}" presName="bgRect" presStyleLbl="bgShp" presStyleIdx="0" presStyleCnt="2"/>
      <dgm:spPr/>
    </dgm:pt>
    <dgm:pt modelId="{D2C3EF33-0684-4E85-8F41-DEF21A884957}" type="pres">
      <dgm:prSet presAssocID="{604D1B09-8A79-40E6-966A-3AE2588937E5}"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Internet with solid fill"/>
        </a:ext>
      </dgm:extLst>
    </dgm:pt>
    <dgm:pt modelId="{FB8A851A-3940-4ADB-9B18-000865A067E7}" type="pres">
      <dgm:prSet presAssocID="{604D1B09-8A79-40E6-966A-3AE2588937E5}" presName="spaceRect" presStyleCnt="0"/>
      <dgm:spPr/>
    </dgm:pt>
    <dgm:pt modelId="{FC01C8F9-BC23-4EC1-8C3B-02837FB4813C}" type="pres">
      <dgm:prSet presAssocID="{604D1B09-8A79-40E6-966A-3AE2588937E5}" presName="parTx" presStyleLbl="revTx" presStyleIdx="0" presStyleCnt="2">
        <dgm:presLayoutVars>
          <dgm:chMax val="0"/>
          <dgm:chPref val="0"/>
        </dgm:presLayoutVars>
      </dgm:prSet>
      <dgm:spPr/>
    </dgm:pt>
    <dgm:pt modelId="{E64CF653-9A21-4D2E-9F19-17CDF71C8F2F}" type="pres">
      <dgm:prSet presAssocID="{B9EE7484-70D2-4492-B1A6-2795157480AC}" presName="sibTrans" presStyleCnt="0"/>
      <dgm:spPr/>
    </dgm:pt>
    <dgm:pt modelId="{F724E823-954E-4064-A3BE-E8953A2B64AE}" type="pres">
      <dgm:prSet presAssocID="{7F654617-8986-4C22-9987-35742E75CF3F}" presName="compNode" presStyleCnt="0"/>
      <dgm:spPr/>
    </dgm:pt>
    <dgm:pt modelId="{D780073E-4E63-4F13-98E3-9C4E8B59FE97}" type="pres">
      <dgm:prSet presAssocID="{7F654617-8986-4C22-9987-35742E75CF3F}" presName="bgRect" presStyleLbl="bgShp" presStyleIdx="1" presStyleCnt="2"/>
      <dgm:spPr/>
    </dgm:pt>
    <dgm:pt modelId="{224494FC-D4F7-49DA-9785-B16E73D07ACE}" type="pres">
      <dgm:prSet presAssocID="{7F654617-8986-4C22-9987-35742E75CF3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Meeting with solid fill"/>
        </a:ext>
      </dgm:extLst>
    </dgm:pt>
    <dgm:pt modelId="{C0CD58A7-CC6F-400C-89EB-1B330FF5B0C0}" type="pres">
      <dgm:prSet presAssocID="{7F654617-8986-4C22-9987-35742E75CF3F}" presName="spaceRect" presStyleCnt="0"/>
      <dgm:spPr/>
    </dgm:pt>
    <dgm:pt modelId="{020048C6-98A7-4DE4-B633-6C7C37204AB8}" type="pres">
      <dgm:prSet presAssocID="{7F654617-8986-4C22-9987-35742E75CF3F}" presName="parTx" presStyleLbl="revTx" presStyleIdx="1" presStyleCnt="2">
        <dgm:presLayoutVars>
          <dgm:chMax val="0"/>
          <dgm:chPref val="0"/>
        </dgm:presLayoutVars>
      </dgm:prSet>
      <dgm:spPr/>
    </dgm:pt>
  </dgm:ptLst>
  <dgm:cxnLst>
    <dgm:cxn modelId="{162B6246-A396-4755-9F6C-5B0C67AC07B4}" type="presOf" srcId="{604D1B09-8A79-40E6-966A-3AE2588937E5}" destId="{FC01C8F9-BC23-4EC1-8C3B-02837FB4813C}" srcOrd="0" destOrd="0" presId="urn:microsoft.com/office/officeart/2018/2/layout/IconVerticalSolidList"/>
    <dgm:cxn modelId="{A8CBDCDD-6AE2-4BDC-8168-D844CCE0D65B}" srcId="{99622196-B1D3-4760-8D26-11DBEF0661C4}" destId="{604D1B09-8A79-40E6-966A-3AE2588937E5}" srcOrd="0" destOrd="0" parTransId="{05617005-E0D5-4145-A958-3EE88C2330D4}" sibTransId="{B9EE7484-70D2-4492-B1A6-2795157480AC}"/>
    <dgm:cxn modelId="{758D73E5-C14E-4E4E-BBE7-42E975236DA3}" type="presOf" srcId="{99622196-B1D3-4760-8D26-11DBEF0661C4}" destId="{872A4C34-9754-4109-B4B9-5C37C16EA3D7}" srcOrd="0" destOrd="0" presId="urn:microsoft.com/office/officeart/2018/2/layout/IconVerticalSolidList"/>
    <dgm:cxn modelId="{58AC74E7-5643-48D9-92A2-9F662B9F906C}" srcId="{99622196-B1D3-4760-8D26-11DBEF0661C4}" destId="{7F654617-8986-4C22-9987-35742E75CF3F}" srcOrd="1" destOrd="0" parTransId="{D60A8410-6222-4A39-8A00-233BBF497CDC}" sibTransId="{4C73ED2C-0987-4F63-81A1-8FEAA5DAFB58}"/>
    <dgm:cxn modelId="{9EDE5DEE-3B91-453A-BA6A-C8BBE341B77C}" type="presOf" srcId="{7F654617-8986-4C22-9987-35742E75CF3F}" destId="{020048C6-98A7-4DE4-B633-6C7C37204AB8}" srcOrd="0" destOrd="0" presId="urn:microsoft.com/office/officeart/2018/2/layout/IconVerticalSolidList"/>
    <dgm:cxn modelId="{A282D4CF-9106-4F9F-ABA2-D612C1EB6057}" type="presParOf" srcId="{872A4C34-9754-4109-B4B9-5C37C16EA3D7}" destId="{9C30C666-B039-455B-A87B-AEB2DB1C1436}" srcOrd="0" destOrd="0" presId="urn:microsoft.com/office/officeart/2018/2/layout/IconVerticalSolidList"/>
    <dgm:cxn modelId="{403822A5-438F-464E-A2BA-6383CC510B54}" type="presParOf" srcId="{9C30C666-B039-455B-A87B-AEB2DB1C1436}" destId="{070A746D-9109-4BF6-9563-146CE54CC982}" srcOrd="0" destOrd="0" presId="urn:microsoft.com/office/officeart/2018/2/layout/IconVerticalSolidList"/>
    <dgm:cxn modelId="{7E7EDCC8-CAE3-4097-90E3-9307DDF92685}" type="presParOf" srcId="{9C30C666-B039-455B-A87B-AEB2DB1C1436}" destId="{D2C3EF33-0684-4E85-8F41-DEF21A884957}" srcOrd="1" destOrd="0" presId="urn:microsoft.com/office/officeart/2018/2/layout/IconVerticalSolidList"/>
    <dgm:cxn modelId="{C1D332A5-9300-4BCF-821D-A59B1697E6CE}" type="presParOf" srcId="{9C30C666-B039-455B-A87B-AEB2DB1C1436}" destId="{FB8A851A-3940-4ADB-9B18-000865A067E7}" srcOrd="2" destOrd="0" presId="urn:microsoft.com/office/officeart/2018/2/layout/IconVerticalSolidList"/>
    <dgm:cxn modelId="{81C373B0-6352-4446-B255-183505B512E3}" type="presParOf" srcId="{9C30C666-B039-455B-A87B-AEB2DB1C1436}" destId="{FC01C8F9-BC23-4EC1-8C3B-02837FB4813C}" srcOrd="3" destOrd="0" presId="urn:microsoft.com/office/officeart/2018/2/layout/IconVerticalSolidList"/>
    <dgm:cxn modelId="{53212A56-3ED9-48E5-92CD-ABB340BC736F}" type="presParOf" srcId="{872A4C34-9754-4109-B4B9-5C37C16EA3D7}" destId="{E64CF653-9A21-4D2E-9F19-17CDF71C8F2F}" srcOrd="1" destOrd="0" presId="urn:microsoft.com/office/officeart/2018/2/layout/IconVerticalSolidList"/>
    <dgm:cxn modelId="{B76F5E7D-BA28-47D8-AB09-6956C090845E}" type="presParOf" srcId="{872A4C34-9754-4109-B4B9-5C37C16EA3D7}" destId="{F724E823-954E-4064-A3BE-E8953A2B64AE}" srcOrd="2" destOrd="0" presId="urn:microsoft.com/office/officeart/2018/2/layout/IconVerticalSolidList"/>
    <dgm:cxn modelId="{D22BF707-1E84-4006-A0F1-A9BB873E6FF8}" type="presParOf" srcId="{F724E823-954E-4064-A3BE-E8953A2B64AE}" destId="{D780073E-4E63-4F13-98E3-9C4E8B59FE97}" srcOrd="0" destOrd="0" presId="urn:microsoft.com/office/officeart/2018/2/layout/IconVerticalSolidList"/>
    <dgm:cxn modelId="{97E1E7D0-C097-4EE1-82C7-0E1B075A2000}" type="presParOf" srcId="{F724E823-954E-4064-A3BE-E8953A2B64AE}" destId="{224494FC-D4F7-49DA-9785-B16E73D07ACE}" srcOrd="1" destOrd="0" presId="urn:microsoft.com/office/officeart/2018/2/layout/IconVerticalSolidList"/>
    <dgm:cxn modelId="{EE49971B-EC97-4C28-AB0E-553476D3C2E4}" type="presParOf" srcId="{F724E823-954E-4064-A3BE-E8953A2B64AE}" destId="{C0CD58A7-CC6F-400C-89EB-1B330FF5B0C0}" srcOrd="2" destOrd="0" presId="urn:microsoft.com/office/officeart/2018/2/layout/IconVerticalSolidList"/>
    <dgm:cxn modelId="{C73008FD-28ED-45FD-9760-DD802D36A138}" type="presParOf" srcId="{F724E823-954E-4064-A3BE-E8953A2B64AE}" destId="{020048C6-98A7-4DE4-B633-6C7C37204AB8}"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40AA4A-9FA1-40DA-8ECA-33A990025FEA}">
      <dsp:nvSpPr>
        <dsp:cNvPr id="0" name=""/>
        <dsp:cNvSpPr/>
      </dsp:nvSpPr>
      <dsp:spPr>
        <a:xfrm>
          <a:off x="0" y="641"/>
          <a:ext cx="10515600" cy="150114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E58271C-D453-4EE7-B2D0-55034A2A28C0}">
      <dsp:nvSpPr>
        <dsp:cNvPr id="0" name=""/>
        <dsp:cNvSpPr/>
      </dsp:nvSpPr>
      <dsp:spPr>
        <a:xfrm>
          <a:off x="454095" y="338398"/>
          <a:ext cx="825628" cy="82562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51F6174-09C9-4C43-9F05-943078F52A8E}">
      <dsp:nvSpPr>
        <dsp:cNvPr id="0" name=""/>
        <dsp:cNvSpPr/>
      </dsp:nvSpPr>
      <dsp:spPr>
        <a:xfrm>
          <a:off x="1733819" y="641"/>
          <a:ext cx="8781780" cy="1501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871" tIns="158871" rIns="158871" bIns="158871" numCol="1" spcCol="1270" anchor="ctr" anchorCtr="0">
          <a:noAutofit/>
        </a:bodyPr>
        <a:lstStyle/>
        <a:p>
          <a:pPr marL="0" lvl="0" indent="0" algn="l" defTabSz="711200">
            <a:lnSpc>
              <a:spcPct val="100000"/>
            </a:lnSpc>
            <a:spcBef>
              <a:spcPct val="0"/>
            </a:spcBef>
            <a:spcAft>
              <a:spcPct val="35000"/>
            </a:spcAft>
            <a:buNone/>
          </a:pPr>
          <a:r>
            <a:rPr lang="en-US" sz="1600" kern="1200"/>
            <a:t>Does the introduction of Technical Skills training at the employee level significantly improve the general maturity of an organization’s technical capability or the success of technology-based projects in that organization?</a:t>
          </a:r>
        </a:p>
      </dsp:txBody>
      <dsp:txXfrm>
        <a:off x="1733819" y="641"/>
        <a:ext cx="8781780" cy="1501142"/>
      </dsp:txXfrm>
    </dsp:sp>
    <dsp:sp modelId="{FF3ECF33-3CC8-4A46-8D76-DD7A39C4DDE5}">
      <dsp:nvSpPr>
        <dsp:cNvPr id="0" name=""/>
        <dsp:cNvSpPr/>
      </dsp:nvSpPr>
      <dsp:spPr>
        <a:xfrm>
          <a:off x="0" y="1877069"/>
          <a:ext cx="10515600" cy="150114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D5D4791-8803-423D-BC00-A481EDD518F6}">
      <dsp:nvSpPr>
        <dsp:cNvPr id="0" name=""/>
        <dsp:cNvSpPr/>
      </dsp:nvSpPr>
      <dsp:spPr>
        <a:xfrm>
          <a:off x="454095" y="2214826"/>
          <a:ext cx="825628" cy="82562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42BF77-3469-4B3D-B7E7-AF5F15DFF2DE}">
      <dsp:nvSpPr>
        <dsp:cNvPr id="0" name=""/>
        <dsp:cNvSpPr/>
      </dsp:nvSpPr>
      <dsp:spPr>
        <a:xfrm>
          <a:off x="1733819" y="1877069"/>
          <a:ext cx="4732020" cy="1501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871" tIns="158871" rIns="158871" bIns="158871" numCol="1" spcCol="1270" anchor="ctr" anchorCtr="0">
          <a:noAutofit/>
        </a:bodyPr>
        <a:lstStyle/>
        <a:p>
          <a:pPr marL="0" lvl="0" indent="0" algn="l" defTabSz="711200">
            <a:lnSpc>
              <a:spcPct val="100000"/>
            </a:lnSpc>
            <a:spcBef>
              <a:spcPct val="0"/>
            </a:spcBef>
            <a:spcAft>
              <a:spcPct val="35000"/>
            </a:spcAft>
            <a:buNone/>
          </a:pPr>
          <a:r>
            <a:rPr lang="en-US" sz="1600" i="1" kern="1200"/>
            <a:t>HA</a:t>
          </a:r>
          <a:r>
            <a:rPr lang="en-US" sz="1600" i="1" kern="1200" baseline="-25000"/>
            <a:t>0</a:t>
          </a:r>
          <a:r>
            <a:rPr lang="en-US" sz="1600" i="1" kern="1200"/>
            <a:t> [NULL]: The introduction of internal employee training programs on technology and data have no impact on the technological maturity of an organization.</a:t>
          </a:r>
          <a:endParaRPr lang="en-US" sz="1600" kern="1200"/>
        </a:p>
      </dsp:txBody>
      <dsp:txXfrm>
        <a:off x="1733819" y="1877069"/>
        <a:ext cx="4732020" cy="1501142"/>
      </dsp:txXfrm>
    </dsp:sp>
    <dsp:sp modelId="{034C798D-EE85-4016-B2D1-C7D9D2522517}">
      <dsp:nvSpPr>
        <dsp:cNvPr id="0" name=""/>
        <dsp:cNvSpPr/>
      </dsp:nvSpPr>
      <dsp:spPr>
        <a:xfrm>
          <a:off x="6465839" y="1877069"/>
          <a:ext cx="4049760" cy="1501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871" tIns="158871" rIns="158871" bIns="158871" numCol="1" spcCol="1270" anchor="ctr" anchorCtr="0">
          <a:noAutofit/>
        </a:bodyPr>
        <a:lstStyle/>
        <a:p>
          <a:pPr marL="0" lvl="0" indent="0" algn="l" defTabSz="533400">
            <a:lnSpc>
              <a:spcPct val="100000"/>
            </a:lnSpc>
            <a:spcBef>
              <a:spcPct val="0"/>
            </a:spcBef>
            <a:spcAft>
              <a:spcPct val="35000"/>
            </a:spcAft>
            <a:buNone/>
          </a:pPr>
          <a:r>
            <a:rPr lang="en-US" sz="1200" i="1" kern="1200"/>
            <a:t>HA</a:t>
          </a:r>
          <a:r>
            <a:rPr lang="en-US" sz="1200" i="1" kern="1200" baseline="-25000"/>
            <a:t>1</a:t>
          </a:r>
          <a:r>
            <a:rPr lang="en-US" sz="1200" i="1" kern="1200"/>
            <a:t>: Introducing internal employee training programs on technology and data improve the overall technological maturity of an organization.</a:t>
          </a:r>
          <a:endParaRPr lang="en-US" sz="1200" kern="1200"/>
        </a:p>
      </dsp:txBody>
      <dsp:txXfrm>
        <a:off x="6465839" y="1877069"/>
        <a:ext cx="4049760" cy="1501142"/>
      </dsp:txXfrm>
    </dsp:sp>
    <dsp:sp modelId="{4FA937BF-8907-4F8D-9690-75F27E2164B1}">
      <dsp:nvSpPr>
        <dsp:cNvPr id="0" name=""/>
        <dsp:cNvSpPr/>
      </dsp:nvSpPr>
      <dsp:spPr>
        <a:xfrm>
          <a:off x="0" y="3753497"/>
          <a:ext cx="10515600" cy="150114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A9AA0ED-816E-4F79-B773-FD0140E79AE7}">
      <dsp:nvSpPr>
        <dsp:cNvPr id="0" name=""/>
        <dsp:cNvSpPr/>
      </dsp:nvSpPr>
      <dsp:spPr>
        <a:xfrm>
          <a:off x="454095" y="4091254"/>
          <a:ext cx="825628" cy="82562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E0BC4F-8834-4BDE-8BF7-85C4FA40C69F}">
      <dsp:nvSpPr>
        <dsp:cNvPr id="0" name=""/>
        <dsp:cNvSpPr/>
      </dsp:nvSpPr>
      <dsp:spPr>
        <a:xfrm>
          <a:off x="1733819" y="3753497"/>
          <a:ext cx="4732020" cy="1501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871" tIns="158871" rIns="158871" bIns="158871" numCol="1" spcCol="1270" anchor="ctr" anchorCtr="0">
          <a:noAutofit/>
        </a:bodyPr>
        <a:lstStyle/>
        <a:p>
          <a:pPr marL="0" lvl="0" indent="0" algn="l" defTabSz="711200">
            <a:lnSpc>
              <a:spcPct val="100000"/>
            </a:lnSpc>
            <a:spcBef>
              <a:spcPct val="0"/>
            </a:spcBef>
            <a:spcAft>
              <a:spcPct val="35000"/>
            </a:spcAft>
            <a:buNone/>
          </a:pPr>
          <a:r>
            <a:rPr lang="en-US" sz="1600" i="1" kern="1200"/>
            <a:t>HB</a:t>
          </a:r>
          <a:r>
            <a:rPr lang="en-US" sz="1600" i="1" kern="1200" baseline="-25000"/>
            <a:t>0</a:t>
          </a:r>
          <a:r>
            <a:rPr lang="en-US" sz="1600" i="1" kern="1200"/>
            <a:t> [NULL]: The introduction of internal employee training programs on technology and data have no impact on the success rate of specific technology projects implemented within an organization.</a:t>
          </a:r>
          <a:endParaRPr lang="en-US" sz="1600" kern="1200"/>
        </a:p>
      </dsp:txBody>
      <dsp:txXfrm>
        <a:off x="1733819" y="3753497"/>
        <a:ext cx="4732020" cy="1501142"/>
      </dsp:txXfrm>
    </dsp:sp>
    <dsp:sp modelId="{B661122F-B7D4-4C8B-8D96-076CB2FF6A31}">
      <dsp:nvSpPr>
        <dsp:cNvPr id="0" name=""/>
        <dsp:cNvSpPr/>
      </dsp:nvSpPr>
      <dsp:spPr>
        <a:xfrm>
          <a:off x="6465839" y="3753497"/>
          <a:ext cx="4049760" cy="1501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871" tIns="158871" rIns="158871" bIns="158871" numCol="1" spcCol="1270" anchor="ctr" anchorCtr="0">
          <a:noAutofit/>
        </a:bodyPr>
        <a:lstStyle/>
        <a:p>
          <a:pPr marL="0" lvl="0" indent="0" algn="l" defTabSz="533400">
            <a:lnSpc>
              <a:spcPct val="100000"/>
            </a:lnSpc>
            <a:spcBef>
              <a:spcPct val="0"/>
            </a:spcBef>
            <a:spcAft>
              <a:spcPct val="35000"/>
            </a:spcAft>
            <a:buNone/>
          </a:pPr>
          <a:r>
            <a:rPr lang="en-US" sz="1200" i="1" kern="1200"/>
            <a:t>HB</a:t>
          </a:r>
          <a:r>
            <a:rPr lang="en-US" sz="1200" i="1" kern="1200" baseline="-25000"/>
            <a:t>1</a:t>
          </a:r>
          <a:r>
            <a:rPr lang="en-US" sz="1200" i="1" kern="1200"/>
            <a:t>: Introducing internal employee training programs on technology and data improve the success rate of specific technology projects implemented within those organizations.</a:t>
          </a:r>
          <a:endParaRPr lang="en-US" sz="1200" kern="1200"/>
        </a:p>
      </dsp:txBody>
      <dsp:txXfrm>
        <a:off x="6465839" y="3753497"/>
        <a:ext cx="4049760" cy="15011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112234-FA68-4E6C-BED6-976A5DE3657E}">
      <dsp:nvSpPr>
        <dsp:cNvPr id="0" name=""/>
        <dsp:cNvSpPr/>
      </dsp:nvSpPr>
      <dsp:spPr>
        <a:xfrm>
          <a:off x="0" y="4235"/>
          <a:ext cx="10515600" cy="90218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A4E43F1-DC8A-4ED2-8DF5-B13367BD4C51}">
      <dsp:nvSpPr>
        <dsp:cNvPr id="0" name=""/>
        <dsp:cNvSpPr/>
      </dsp:nvSpPr>
      <dsp:spPr>
        <a:xfrm>
          <a:off x="272911" y="207227"/>
          <a:ext cx="496202" cy="49620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53FD0B7-3655-4048-8861-8DA13B5AC321}">
      <dsp:nvSpPr>
        <dsp:cNvPr id="0" name=""/>
        <dsp:cNvSpPr/>
      </dsp:nvSpPr>
      <dsp:spPr>
        <a:xfrm>
          <a:off x="1042024" y="4235"/>
          <a:ext cx="9473575" cy="902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481" tIns="95481" rIns="95481" bIns="95481" numCol="1" spcCol="1270" anchor="ctr" anchorCtr="0">
          <a:noAutofit/>
        </a:bodyPr>
        <a:lstStyle/>
        <a:p>
          <a:pPr marL="0" lvl="0" indent="0" algn="l" defTabSz="755650">
            <a:lnSpc>
              <a:spcPct val="100000"/>
            </a:lnSpc>
            <a:spcBef>
              <a:spcPct val="0"/>
            </a:spcBef>
            <a:spcAft>
              <a:spcPct val="35000"/>
            </a:spcAft>
            <a:buNone/>
          </a:pPr>
          <a:r>
            <a:rPr lang="en-US" sz="1700" kern="1200"/>
            <a:t>“management practices are positively, strongly and significantly related to measures of business success” – Jakob Schneebacher</a:t>
          </a:r>
        </a:p>
      </dsp:txBody>
      <dsp:txXfrm>
        <a:off x="1042024" y="4235"/>
        <a:ext cx="9473575" cy="902186"/>
      </dsp:txXfrm>
    </dsp:sp>
    <dsp:sp modelId="{B436A66D-AEFF-4885-9726-E9F15A417518}">
      <dsp:nvSpPr>
        <dsp:cNvPr id="0" name=""/>
        <dsp:cNvSpPr/>
      </dsp:nvSpPr>
      <dsp:spPr>
        <a:xfrm>
          <a:off x="0" y="1131968"/>
          <a:ext cx="10515600" cy="90218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F5F9693-9E48-4777-9ECB-07EF352800C7}">
      <dsp:nvSpPr>
        <dsp:cNvPr id="0" name=""/>
        <dsp:cNvSpPr/>
      </dsp:nvSpPr>
      <dsp:spPr>
        <a:xfrm>
          <a:off x="272911" y="1334960"/>
          <a:ext cx="496202" cy="49620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B6B941E-6218-470F-BEDD-4F32BC0DA56C}">
      <dsp:nvSpPr>
        <dsp:cNvPr id="0" name=""/>
        <dsp:cNvSpPr/>
      </dsp:nvSpPr>
      <dsp:spPr>
        <a:xfrm>
          <a:off x="1042024" y="1131968"/>
          <a:ext cx="9473575" cy="902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481" tIns="95481" rIns="95481" bIns="95481" numCol="1" spcCol="1270" anchor="ctr" anchorCtr="0">
          <a:noAutofit/>
        </a:bodyPr>
        <a:lstStyle/>
        <a:p>
          <a:pPr marL="0" lvl="0" indent="0" algn="l" defTabSz="755650">
            <a:lnSpc>
              <a:spcPct val="100000"/>
            </a:lnSpc>
            <a:spcBef>
              <a:spcPct val="0"/>
            </a:spcBef>
            <a:spcAft>
              <a:spcPct val="35000"/>
            </a:spcAft>
            <a:buNone/>
          </a:pPr>
          <a:r>
            <a:rPr lang="en-US" sz="1700" kern="1200"/>
            <a:t>“the capability of drawing, holding and advancing employees that are talented are the main characteristics of a business that is successful” – George Ochola</a:t>
          </a:r>
        </a:p>
      </dsp:txBody>
      <dsp:txXfrm>
        <a:off x="1042024" y="1131968"/>
        <a:ext cx="9473575" cy="902186"/>
      </dsp:txXfrm>
    </dsp:sp>
    <dsp:sp modelId="{84401CDA-3C0E-4248-9001-C425A81A21F1}">
      <dsp:nvSpPr>
        <dsp:cNvPr id="0" name=""/>
        <dsp:cNvSpPr/>
      </dsp:nvSpPr>
      <dsp:spPr>
        <a:xfrm>
          <a:off x="0" y="2259700"/>
          <a:ext cx="10515600" cy="90218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5B483C7-D296-4E37-935C-42B4D88FABB6}">
      <dsp:nvSpPr>
        <dsp:cNvPr id="0" name=""/>
        <dsp:cNvSpPr/>
      </dsp:nvSpPr>
      <dsp:spPr>
        <a:xfrm>
          <a:off x="272911" y="2462692"/>
          <a:ext cx="496202" cy="49620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DAFFB22-AEEC-4BCD-B22D-FEAF62A0A3B3}">
      <dsp:nvSpPr>
        <dsp:cNvPr id="0" name=""/>
        <dsp:cNvSpPr/>
      </dsp:nvSpPr>
      <dsp:spPr>
        <a:xfrm>
          <a:off x="1042024" y="2259700"/>
          <a:ext cx="9473575" cy="902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481" tIns="95481" rIns="95481" bIns="95481" numCol="1" spcCol="1270" anchor="ctr" anchorCtr="0">
          <a:noAutofit/>
        </a:bodyPr>
        <a:lstStyle/>
        <a:p>
          <a:pPr marL="0" lvl="0" indent="0" algn="l" defTabSz="755650">
            <a:lnSpc>
              <a:spcPct val="100000"/>
            </a:lnSpc>
            <a:spcBef>
              <a:spcPct val="0"/>
            </a:spcBef>
            <a:spcAft>
              <a:spcPct val="35000"/>
            </a:spcAft>
            <a:buNone/>
          </a:pPr>
          <a:r>
            <a:rPr lang="en-US" sz="1700" kern="1200"/>
            <a:t>“employee training has a significant positive effect on organizational commitment” – Jalal Hanaysha</a:t>
          </a:r>
        </a:p>
      </dsp:txBody>
      <dsp:txXfrm>
        <a:off x="1042024" y="2259700"/>
        <a:ext cx="9473575" cy="902186"/>
      </dsp:txXfrm>
    </dsp:sp>
    <dsp:sp modelId="{FF0BD058-EC04-45DA-A887-41672D5EC9D1}">
      <dsp:nvSpPr>
        <dsp:cNvPr id="0" name=""/>
        <dsp:cNvSpPr/>
      </dsp:nvSpPr>
      <dsp:spPr>
        <a:xfrm>
          <a:off x="0" y="3387433"/>
          <a:ext cx="10515600" cy="90218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1CC769E-1827-4E95-996E-E06F093792FF}">
      <dsp:nvSpPr>
        <dsp:cNvPr id="0" name=""/>
        <dsp:cNvSpPr/>
      </dsp:nvSpPr>
      <dsp:spPr>
        <a:xfrm>
          <a:off x="272911" y="3590425"/>
          <a:ext cx="496202" cy="49620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5A9147-3D7D-471D-8607-325CD192A577}">
      <dsp:nvSpPr>
        <dsp:cNvPr id="0" name=""/>
        <dsp:cNvSpPr/>
      </dsp:nvSpPr>
      <dsp:spPr>
        <a:xfrm>
          <a:off x="1042024" y="3387433"/>
          <a:ext cx="9473575" cy="902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481" tIns="95481" rIns="95481" bIns="95481" numCol="1" spcCol="1270" anchor="ctr" anchorCtr="0">
          <a:noAutofit/>
        </a:bodyPr>
        <a:lstStyle/>
        <a:p>
          <a:pPr marL="0" lvl="0" indent="0" algn="l" defTabSz="755650">
            <a:lnSpc>
              <a:spcPct val="100000"/>
            </a:lnSpc>
            <a:spcBef>
              <a:spcPct val="0"/>
            </a:spcBef>
            <a:spcAft>
              <a:spcPct val="35000"/>
            </a:spcAft>
            <a:buNone/>
          </a:pPr>
          <a:r>
            <a:rPr lang="en-US" sz="1700" kern="1200"/>
            <a:t>“calculations found strong significant associations between those employees who … had updated training and subsequent positive training attitudes, as well a feeling of increased job proficiency” – Debra Truitt</a:t>
          </a:r>
        </a:p>
      </dsp:txBody>
      <dsp:txXfrm>
        <a:off x="1042024" y="3387433"/>
        <a:ext cx="9473575" cy="902186"/>
      </dsp:txXfrm>
    </dsp:sp>
    <dsp:sp modelId="{1335F082-640F-456A-8F29-1AC385519013}">
      <dsp:nvSpPr>
        <dsp:cNvPr id="0" name=""/>
        <dsp:cNvSpPr/>
      </dsp:nvSpPr>
      <dsp:spPr>
        <a:xfrm>
          <a:off x="0" y="4515166"/>
          <a:ext cx="10515600" cy="90218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8069BC-DA5E-4FF7-9E55-041738CE16C7}">
      <dsp:nvSpPr>
        <dsp:cNvPr id="0" name=""/>
        <dsp:cNvSpPr/>
      </dsp:nvSpPr>
      <dsp:spPr>
        <a:xfrm>
          <a:off x="272911" y="4718158"/>
          <a:ext cx="496202" cy="496202"/>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8D01E4-280B-4DAC-A168-6F1C870144BE}">
      <dsp:nvSpPr>
        <dsp:cNvPr id="0" name=""/>
        <dsp:cNvSpPr/>
      </dsp:nvSpPr>
      <dsp:spPr>
        <a:xfrm>
          <a:off x="1042024" y="4515166"/>
          <a:ext cx="9473575" cy="902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481" tIns="95481" rIns="95481" bIns="95481" numCol="1" spcCol="1270" anchor="ctr" anchorCtr="0">
          <a:noAutofit/>
        </a:bodyPr>
        <a:lstStyle/>
        <a:p>
          <a:pPr marL="0" lvl="0" indent="0" algn="l" defTabSz="755650">
            <a:lnSpc>
              <a:spcPct val="100000"/>
            </a:lnSpc>
            <a:spcBef>
              <a:spcPct val="0"/>
            </a:spcBef>
            <a:spcAft>
              <a:spcPct val="35000"/>
            </a:spcAft>
            <a:buNone/>
          </a:pPr>
          <a:r>
            <a:rPr lang="en-US" sz="1700" kern="1200"/>
            <a:t>“Training and Development, On the Job Training, Training Design and Delivery style have significant affect on Organizational Performance” – R.A. Khan, et. al.</a:t>
          </a:r>
        </a:p>
      </dsp:txBody>
      <dsp:txXfrm>
        <a:off x="1042024" y="4515166"/>
        <a:ext cx="9473575" cy="9021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0A746D-9109-4BF6-9563-146CE54CC982}">
      <dsp:nvSpPr>
        <dsp:cNvPr id="0" name=""/>
        <dsp:cNvSpPr/>
      </dsp:nvSpPr>
      <dsp:spPr>
        <a:xfrm>
          <a:off x="0" y="707092"/>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C3EF33-0684-4E85-8F41-DEF21A884957}">
      <dsp:nvSpPr>
        <dsp:cNvPr id="0" name=""/>
        <dsp:cNvSpPr/>
      </dsp:nvSpPr>
      <dsp:spPr>
        <a:xfrm>
          <a:off x="394883" y="1000807"/>
          <a:ext cx="717970" cy="71797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C01C8F9-BC23-4EC1-8C3B-02837FB4813C}">
      <dsp:nvSpPr>
        <dsp:cNvPr id="0" name=""/>
        <dsp:cNvSpPr/>
      </dsp:nvSpPr>
      <dsp:spPr>
        <a:xfrm>
          <a:off x="1507738" y="707092"/>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1111250">
            <a:lnSpc>
              <a:spcPct val="100000"/>
            </a:lnSpc>
            <a:spcBef>
              <a:spcPct val="0"/>
            </a:spcBef>
            <a:spcAft>
              <a:spcPct val="35000"/>
            </a:spcAft>
            <a:buNone/>
          </a:pPr>
          <a:r>
            <a:rPr lang="en-US" sz="2500" kern="1200"/>
            <a:t>Technical Skills enablement does not influence the overall maturity of a government’s technical capability.</a:t>
          </a:r>
        </a:p>
      </dsp:txBody>
      <dsp:txXfrm>
        <a:off x="1507738" y="707092"/>
        <a:ext cx="9007861" cy="1305401"/>
      </dsp:txXfrm>
    </dsp:sp>
    <dsp:sp modelId="{D780073E-4E63-4F13-98E3-9C4E8B59FE97}">
      <dsp:nvSpPr>
        <dsp:cNvPr id="0" name=""/>
        <dsp:cNvSpPr/>
      </dsp:nvSpPr>
      <dsp:spPr>
        <a:xfrm>
          <a:off x="0" y="2338844"/>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24494FC-D4F7-49DA-9785-B16E73D07ACE}">
      <dsp:nvSpPr>
        <dsp:cNvPr id="0" name=""/>
        <dsp:cNvSpPr/>
      </dsp:nvSpPr>
      <dsp:spPr>
        <a:xfrm>
          <a:off x="394883" y="2632559"/>
          <a:ext cx="717970" cy="71797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0048C6-98A7-4DE4-B633-6C7C37204AB8}">
      <dsp:nvSpPr>
        <dsp:cNvPr id="0" name=""/>
        <dsp:cNvSpPr/>
      </dsp:nvSpPr>
      <dsp:spPr>
        <a:xfrm>
          <a:off x="1507738" y="2338844"/>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1111250">
            <a:lnSpc>
              <a:spcPct val="100000"/>
            </a:lnSpc>
            <a:spcBef>
              <a:spcPct val="0"/>
            </a:spcBef>
            <a:spcAft>
              <a:spcPct val="35000"/>
            </a:spcAft>
            <a:buNone/>
          </a:pPr>
          <a:r>
            <a:rPr lang="en-US" sz="2500" kern="1200"/>
            <a:t>Technical Skills enablement does not predict project success within government organizations.</a:t>
          </a:r>
        </a:p>
      </dsp:txBody>
      <dsp:txXfrm>
        <a:off x="1507738" y="2338844"/>
        <a:ext cx="9007861" cy="13054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svg>
</file>

<file path=ppt/media/image3.svg>
</file>

<file path=ppt/media/image4.png>
</file>

<file path=ppt/media/image5.svg>
</file>

<file path=ppt/media/image6.png>
</file>

<file path=ppt/media/image7.svg>
</file>

<file path=ppt/media/image8.png>
</file>

<file path=ppt/media/image9.sv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D8E217-4D27-4232-8795-7AEC26EB8CDA}" type="datetimeFigureOut">
              <a:rPr lang="en-US" smtClean="0"/>
              <a:t>5/9/2023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51B952-1EB3-4254-83BE-97FD51090173}" type="slidenum">
              <a:rPr lang="en-US" smtClean="0"/>
              <a:t>‹#›</a:t>
            </a:fld>
            <a:endParaRPr lang="en-US"/>
          </a:p>
        </p:txBody>
      </p:sp>
    </p:spTree>
    <p:extLst>
      <p:ext uri="{BB962C8B-B14F-4D97-AF65-F5344CB8AC3E}">
        <p14:creationId xmlns:p14="http://schemas.microsoft.com/office/powerpoint/2010/main" val="10019223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Calibri" panose="020F0502020204030204" pitchFamily="34" charset="0"/>
                <a:ea typeface="Times New Roman" panose="02020603050405020304" pitchFamily="18" charset="0"/>
                <a:cs typeface="Calibri" panose="020F0502020204030204" pitchFamily="34" charset="0"/>
              </a:rPr>
              <a:t>The success or failure of technological solutions within a professional organization or public institution is dependent on many factors going into the project itself. Variables as diverse as process, governance, financial investment, and executive sponsorship have direct influence. An often-overlooked factor, however, is the readiness and training of human resources beyond the simple communication of upcoming changes.</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1B51B952-1EB3-4254-83BE-97FD51090173}" type="slidenum">
              <a:rPr lang="en-US" smtClean="0"/>
              <a:t>1</a:t>
            </a:fld>
            <a:endParaRPr lang="en-US"/>
          </a:p>
        </p:txBody>
      </p:sp>
    </p:spTree>
    <p:extLst>
      <p:ext uri="{BB962C8B-B14F-4D97-AF65-F5344CB8AC3E}">
        <p14:creationId xmlns:p14="http://schemas.microsoft.com/office/powerpoint/2010/main" val="22242468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the opportunity to present my research and conclusions. I would like to thank the instructor of this class, Professor </a:t>
            </a:r>
            <a:r>
              <a:rPr lang="en-US" dirty="0" err="1"/>
              <a:t>Renn</a:t>
            </a:r>
            <a:r>
              <a:rPr lang="en-US" dirty="0"/>
              <a:t>, for his guidance and assistance throughout the course. I would also like to thank Professor Paschall for the content material used within the course. This experience has provided skills and knowledge that I will be able to directly apply to my work, and I appreciate the opportunity to study this topic through Johns Hopkins.</a:t>
            </a:r>
          </a:p>
        </p:txBody>
      </p:sp>
      <p:sp>
        <p:nvSpPr>
          <p:cNvPr id="4" name="Slide Number Placeholder 3"/>
          <p:cNvSpPr>
            <a:spLocks noGrp="1"/>
          </p:cNvSpPr>
          <p:nvPr>
            <p:ph type="sldNum" sz="quarter" idx="5"/>
          </p:nvPr>
        </p:nvSpPr>
        <p:spPr/>
        <p:txBody>
          <a:bodyPr/>
          <a:lstStyle/>
          <a:p>
            <a:fld id="{1B51B952-1EB3-4254-83BE-97FD51090173}" type="slidenum">
              <a:rPr lang="en-US" smtClean="0"/>
              <a:t>10</a:t>
            </a:fld>
            <a:endParaRPr lang="en-US"/>
          </a:p>
        </p:txBody>
      </p:sp>
    </p:spTree>
    <p:extLst>
      <p:ext uri="{BB962C8B-B14F-4D97-AF65-F5344CB8AC3E}">
        <p14:creationId xmlns:p14="http://schemas.microsoft.com/office/powerpoint/2010/main" val="3775795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analysis, I have examined two separate, though related, hypotheses. In general, I sought to determine if the introduction of Technical Skills training to employees within an organization improve the technical capability of that organization.</a:t>
            </a:r>
          </a:p>
          <a:p>
            <a:endParaRPr lang="en-US" dirty="0"/>
          </a:p>
          <a:p>
            <a:r>
              <a:rPr lang="en-US" dirty="0"/>
              <a:t>This slide provides more formal hypotheses, but to summarize, I am asking two questions:</a:t>
            </a:r>
          </a:p>
          <a:p>
            <a:pPr marL="228600" indent="-228600">
              <a:buAutoNum type="arabicPeriod"/>
            </a:pPr>
            <a:r>
              <a:rPr lang="en-US" dirty="0"/>
              <a:t>Does the introduction of employee training programs within an organization improve the overall technological maturity of the organization (i.e. its relevance as a technically capable organization).</a:t>
            </a:r>
          </a:p>
          <a:p>
            <a:pPr marL="228600" indent="-228600">
              <a:buAutoNum type="arabicPeriod"/>
            </a:pPr>
            <a:r>
              <a:rPr lang="en-US" dirty="0"/>
              <a:t>Does the introduction of employee training programs within an organization improve the success rate of technology related projects conducted within that organization.</a:t>
            </a:r>
          </a:p>
        </p:txBody>
      </p:sp>
      <p:sp>
        <p:nvSpPr>
          <p:cNvPr id="4" name="Slide Number Placeholder 3"/>
          <p:cNvSpPr>
            <a:spLocks noGrp="1"/>
          </p:cNvSpPr>
          <p:nvPr>
            <p:ph type="sldNum" sz="quarter" idx="5"/>
          </p:nvPr>
        </p:nvSpPr>
        <p:spPr/>
        <p:txBody>
          <a:bodyPr/>
          <a:lstStyle/>
          <a:p>
            <a:fld id="{1B51B952-1EB3-4254-83BE-97FD51090173}" type="slidenum">
              <a:rPr lang="en-US" smtClean="0"/>
              <a:t>2</a:t>
            </a:fld>
            <a:endParaRPr lang="en-US"/>
          </a:p>
        </p:txBody>
      </p:sp>
    </p:spTree>
    <p:extLst>
      <p:ext uri="{BB962C8B-B14F-4D97-AF65-F5344CB8AC3E}">
        <p14:creationId xmlns:p14="http://schemas.microsoft.com/office/powerpoint/2010/main" val="865387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Times New Roman" panose="02020603050405020304" pitchFamily="18" charset="0"/>
              </a:rPr>
              <a:t>Employee training, though often included as part of the scope of overall management practices, has not been examined in depth in terms of its direct influence on the success of an organization as measured by that organization’s performance or the measured success of individual projects. For this analysis, I reviewed five articles that examine the relationship of at least one aspect of employee enablement and the work-environment as a whole. </a:t>
            </a:r>
          </a:p>
          <a:p>
            <a:endParaRPr lang="en-US" sz="1800" dirty="0">
              <a:effectLst/>
              <a:latin typeface="Calibri" panose="020F0502020204030204" pitchFamily="34"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These articles examine a range of influencers related to management, employee motivation, employee empowerment, and skills training. Of the articles I reviewed, though, only the article by R.A Khan and his team drew a direct correlation between employee training and business success, </a:t>
            </a:r>
            <a:r>
              <a:rPr lang="en-US" sz="1800" dirty="0"/>
              <a:t>and none of these articles covered the subject of project success. I felt this left an opportunity to examine these relationships in more depth.</a:t>
            </a:r>
          </a:p>
          <a:p>
            <a:endParaRPr lang="en-US" sz="1800" dirty="0">
              <a:effectLst/>
              <a:latin typeface="Calibri" panose="020F0502020204030204" pitchFamily="34" charset="0"/>
              <a:ea typeface="Times New Roman" panose="02020603050405020304" pitchFamily="18" charset="0"/>
            </a:endParaRPr>
          </a:p>
          <a:p>
            <a:endParaRPr lang="en-US" sz="1800" dirty="0">
              <a:effectLst/>
              <a:latin typeface="Calibri" panose="020F0502020204030204" pitchFamily="34"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a:t>
            </a:r>
          </a:p>
          <a:p>
            <a:pPr marL="171450" indent="-171450">
              <a:buFont typeface="Arial" panose="020B0604020202020204" pitchFamily="34" charset="0"/>
              <a:buChar char="•"/>
            </a:pPr>
            <a:r>
              <a:rPr lang="en-US" sz="1800" dirty="0">
                <a:effectLst/>
                <a:latin typeface="Calibri" panose="020F0502020204030204" pitchFamily="34" charset="0"/>
              </a:rPr>
              <a:t>In his review of management practices in Great Britain, Jakob </a:t>
            </a:r>
            <a:r>
              <a:rPr lang="en-US" sz="1800" dirty="0" err="1">
                <a:effectLst/>
                <a:latin typeface="Calibri" panose="020F0502020204030204" pitchFamily="34" charset="0"/>
              </a:rPr>
              <a:t>Schneebacher</a:t>
            </a:r>
            <a:r>
              <a:rPr lang="en-US" sz="1800" dirty="0">
                <a:effectLst/>
                <a:latin typeface="Calibri" panose="020F0502020204030204" pitchFamily="34" charset="0"/>
              </a:rPr>
              <a:t> includes training as part of the broader category of management practices, concluding good management improves business success.</a:t>
            </a:r>
          </a:p>
          <a:p>
            <a:pPr marL="171450" indent="-171450">
              <a:buFont typeface="Arial" panose="020B0604020202020204" pitchFamily="34" charset="0"/>
              <a:buChar char="•"/>
            </a:pPr>
            <a:r>
              <a:rPr lang="en-US" sz="1800" dirty="0">
                <a:effectLst/>
                <a:latin typeface="Calibri" panose="020F0502020204030204" pitchFamily="34" charset="0"/>
              </a:rPr>
              <a:t>George </a:t>
            </a:r>
            <a:r>
              <a:rPr lang="en-US" sz="1800" dirty="0" err="1">
                <a:effectLst/>
                <a:latin typeface="Calibri" panose="020F0502020204030204" pitchFamily="34" charset="0"/>
              </a:rPr>
              <a:t>Ochola</a:t>
            </a:r>
            <a:r>
              <a:rPr lang="en-US" sz="1800" dirty="0">
                <a:effectLst/>
                <a:latin typeface="Calibri" panose="020F0502020204030204" pitchFamily="34" charset="0"/>
              </a:rPr>
              <a:t>, in an article published in 2018, concluded that employee motivation can directly influence business success. Training was one of several factors considered under the topic of motivation.</a:t>
            </a:r>
          </a:p>
          <a:p>
            <a:pPr marL="171450" indent="-171450">
              <a:buFont typeface="Arial" panose="020B0604020202020204" pitchFamily="34" charset="0"/>
              <a:buChar char="•"/>
            </a:pPr>
            <a:r>
              <a:rPr lang="en-US" sz="1800" dirty="0">
                <a:effectLst/>
                <a:latin typeface="Calibri" panose="020F0502020204030204" pitchFamily="34" charset="0"/>
              </a:rPr>
              <a:t>Jalal </a:t>
            </a:r>
            <a:r>
              <a:rPr lang="en-US" sz="1800" dirty="0" err="1">
                <a:effectLst/>
                <a:latin typeface="Calibri" panose="020F0502020204030204" pitchFamily="34" charset="0"/>
              </a:rPr>
              <a:t>Hanaysha</a:t>
            </a:r>
            <a:r>
              <a:rPr lang="en-US" sz="1800" dirty="0">
                <a:effectLst/>
                <a:latin typeface="Calibri" panose="020F0502020204030204" pitchFamily="34" charset="0"/>
              </a:rPr>
              <a:t> examines employee empowerment, teamwork, and employee training and determines, through surveys, that all three influence an employee’s commitment to an organization, though he does not touch on organizational success.</a:t>
            </a:r>
          </a:p>
          <a:p>
            <a:pPr marL="171450" indent="-171450">
              <a:buFont typeface="Arial" panose="020B0604020202020204" pitchFamily="34" charset="0"/>
              <a:buChar char="•"/>
            </a:pPr>
            <a:r>
              <a:rPr lang="en-US" sz="1800" dirty="0">
                <a:effectLst/>
                <a:latin typeface="Calibri" panose="020F0502020204030204" pitchFamily="34" charset="0"/>
              </a:rPr>
              <a:t>Debra Truitt does extensive analysis of the influence of employee development through training and coaching. Her findings emphasize the employee’s attitudes about their own work proficiency, though, another sign of motivation, rather than the influence on the organization.</a:t>
            </a:r>
          </a:p>
          <a:p>
            <a:pPr marL="171450" indent="-171450">
              <a:buFont typeface="Arial" panose="020B0604020202020204" pitchFamily="34" charset="0"/>
              <a:buChar char="•"/>
            </a:pPr>
            <a:r>
              <a:rPr lang="en-US" sz="1800" dirty="0">
                <a:effectLst/>
                <a:latin typeface="Calibri" panose="020F0502020204030204" pitchFamily="34" charset="0"/>
              </a:rPr>
              <a:t>Published the same year as Truitt’s analysis, R.A. Khan and his team do examine the influence of employee training on employee performance, and also draw a connection from that performance and the organization’s performance.</a:t>
            </a:r>
          </a:p>
          <a:p>
            <a:pPr marL="0" indent="0">
              <a:buFont typeface="Arial" panose="020B0604020202020204" pitchFamily="34" charset="0"/>
              <a:buNone/>
            </a:pPr>
            <a:endParaRPr lang="en-US" sz="1800" dirty="0">
              <a:effectLst/>
              <a:latin typeface="Calibri" panose="020F0502020204030204" pitchFamily="34" charset="0"/>
            </a:endParaRPr>
          </a:p>
          <a:p>
            <a:pPr marL="0" indent="0">
              <a:buFont typeface="Arial" panose="020B0604020202020204" pitchFamily="34" charset="0"/>
              <a:buNone/>
            </a:pPr>
            <a:r>
              <a:rPr lang="en-US" dirty="0"/>
              <a:t>Ultimately, only Khan looks at the direct relationship of employee training and business success, and none of these articles covered the subject of project success. </a:t>
            </a:r>
          </a:p>
        </p:txBody>
      </p:sp>
      <p:sp>
        <p:nvSpPr>
          <p:cNvPr id="4" name="Slide Number Placeholder 3"/>
          <p:cNvSpPr>
            <a:spLocks noGrp="1"/>
          </p:cNvSpPr>
          <p:nvPr>
            <p:ph type="sldNum" sz="quarter" idx="5"/>
          </p:nvPr>
        </p:nvSpPr>
        <p:spPr/>
        <p:txBody>
          <a:bodyPr/>
          <a:lstStyle/>
          <a:p>
            <a:fld id="{1B51B952-1EB3-4254-83BE-97FD51090173}" type="slidenum">
              <a:rPr lang="en-US" smtClean="0"/>
              <a:t>3</a:t>
            </a:fld>
            <a:endParaRPr lang="en-US"/>
          </a:p>
        </p:txBody>
      </p:sp>
    </p:spTree>
    <p:extLst>
      <p:ext uri="{BB962C8B-B14F-4D97-AF65-F5344CB8AC3E}">
        <p14:creationId xmlns:p14="http://schemas.microsoft.com/office/powerpoint/2010/main" val="17367993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182880">
              <a:lnSpc>
                <a:spcPct val="200000"/>
              </a:lnSpc>
              <a:spcBef>
                <a:spcPts val="0"/>
              </a:spcBef>
              <a:spcAft>
                <a:spcPts val="8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All data for this analysis was obtained through published Excel files provided by the World Bank Group, either through their annual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GovTech</a:t>
            </a:r>
            <a:r>
              <a:rPr lang="en-US" sz="1800" dirty="0">
                <a:effectLst/>
                <a:latin typeface="Calibri" panose="020F0502020204030204" pitchFamily="34" charset="0"/>
                <a:ea typeface="Times New Roman" panose="02020603050405020304" pitchFamily="18" charset="0"/>
                <a:cs typeface="Calibri" panose="020F0502020204030204" pitchFamily="34" charset="0"/>
              </a:rPr>
              <a:t> Maturity Index (GTMI) Update or the Digital Governance Projects Database.</a:t>
            </a:r>
          </a:p>
          <a:p>
            <a:pPr marL="0" marR="0" indent="182880">
              <a:lnSpc>
                <a:spcPct val="200000"/>
              </a:lnSpc>
              <a:spcBef>
                <a:spcPts val="0"/>
              </a:spcBef>
              <a:spcAft>
                <a:spcPts val="800"/>
              </a:spcAft>
            </a:pPr>
            <a:endParaRPr lang="en-US" sz="1800" dirty="0">
              <a:effectLst/>
              <a:latin typeface="Calibri" panose="020F0502020204030204" pitchFamily="34" charset="0"/>
              <a:ea typeface="Times New Roman" panose="02020603050405020304" pitchFamily="18" charset="0"/>
              <a:cs typeface="Calibri" panose="020F0502020204030204" pitchFamily="34" charset="0"/>
            </a:endParaRPr>
          </a:p>
          <a:p>
            <a:pPr marL="0" marR="0" indent="182880">
              <a:lnSpc>
                <a:spcPct val="200000"/>
              </a:lnSpc>
              <a:spcBef>
                <a:spcPts val="0"/>
              </a:spcBef>
              <a:spcAft>
                <a:spcPts val="8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The GTMI is a report on the state of Technology services and solutions as implemented by central governments throughout the world and includes 198 world economies. The Digital Governance Projects Database provides details of 1,449 projects funded by the WBG in 147 countries.</a:t>
            </a:r>
          </a:p>
          <a:p>
            <a:pPr marL="0" marR="0" indent="182880">
              <a:lnSpc>
                <a:spcPct val="200000"/>
              </a:lnSpc>
              <a:spcBef>
                <a:spcPts val="0"/>
              </a:spcBef>
              <a:spcAft>
                <a:spcPts val="800"/>
              </a:spcAft>
            </a:pPr>
            <a:endParaRPr lang="en-US" sz="1800" dirty="0">
              <a:effectLst/>
              <a:latin typeface="Calibri" panose="020F0502020204030204" pitchFamily="34" charset="0"/>
              <a:ea typeface="Times New Roman" panose="02020603050405020304" pitchFamily="18"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Independent variables for this analysis came from the </a:t>
            </a:r>
            <a:r>
              <a:rPr lang="en-US" sz="1800" dirty="0" err="1"/>
              <a:t>GovTech</a:t>
            </a:r>
            <a:r>
              <a:rPr lang="en-US" sz="1800" dirty="0"/>
              <a:t> Maturity data and provide seven different assessments of Technical Skills enablement within a program.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dirty="0">
                <a:effectLst/>
                <a:latin typeface="Calibri" panose="020F0502020204030204" pitchFamily="34" charset="0"/>
              </a:rPr>
              <a:t>I had three dependent variables through which I performed linear and logistic regression: The </a:t>
            </a:r>
            <a:r>
              <a:rPr lang="en-US" sz="1800" dirty="0" err="1">
                <a:effectLst/>
                <a:latin typeface="Calibri" panose="020F0502020204030204" pitchFamily="34" charset="0"/>
              </a:rPr>
              <a:t>GovTech</a:t>
            </a:r>
            <a:r>
              <a:rPr lang="en-US" sz="1800" dirty="0">
                <a:effectLst/>
                <a:latin typeface="Calibri" panose="020F0502020204030204" pitchFamily="34" charset="0"/>
              </a:rPr>
              <a:t> Maturity Index, or GTMI score, and two separate project success ratings: </a:t>
            </a:r>
            <a:r>
              <a:rPr lang="en-US" sz="1800" dirty="0">
                <a:effectLst/>
                <a:latin typeface="Calibri" panose="020F0502020204030204" pitchFamily="34" charset="0"/>
                <a:ea typeface="Times New Roman" panose="02020603050405020304" pitchFamily="18" charset="0"/>
              </a:rPr>
              <a:t>ICR Outcome and IEG Outcome. An ICR Outcome, Implementation Completion Report, is an evaluation done at the completion of the project and represents an assessment of the project itself. An IEG, or Independent Evaluation Group evaluation, is a review of the ICR and associated materials completed within six months after the project ends to provide a secondary independent evaluation of the success of the project.</a:t>
            </a:r>
            <a:endParaRPr lang="en-US" dirty="0"/>
          </a:p>
        </p:txBody>
      </p:sp>
      <p:sp>
        <p:nvSpPr>
          <p:cNvPr id="4" name="Slide Number Placeholder 3"/>
          <p:cNvSpPr>
            <a:spLocks noGrp="1"/>
          </p:cNvSpPr>
          <p:nvPr>
            <p:ph type="sldNum" sz="quarter" idx="5"/>
          </p:nvPr>
        </p:nvSpPr>
        <p:spPr/>
        <p:txBody>
          <a:bodyPr/>
          <a:lstStyle/>
          <a:p>
            <a:fld id="{1B51B952-1EB3-4254-83BE-97FD51090173}" type="slidenum">
              <a:rPr lang="en-US" smtClean="0"/>
              <a:t>4</a:t>
            </a:fld>
            <a:endParaRPr lang="en-US"/>
          </a:p>
        </p:txBody>
      </p:sp>
    </p:spTree>
    <p:extLst>
      <p:ext uri="{BB962C8B-B14F-4D97-AF65-F5344CB8AC3E}">
        <p14:creationId xmlns:p14="http://schemas.microsoft.com/office/powerpoint/2010/main" val="29320508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of the wide range of countries included in the </a:t>
            </a:r>
            <a:r>
              <a:rPr lang="en-US" dirty="0" err="1"/>
              <a:t>GovTech</a:t>
            </a:r>
            <a:r>
              <a:rPr lang="en-US" dirty="0"/>
              <a:t> research, I felt it important to control for variables that might account for disparities in technical capability and project success not directly related to the introduction of technical skills within each government organization. The </a:t>
            </a:r>
            <a:r>
              <a:rPr lang="en-US" dirty="0" err="1"/>
              <a:t>GovTech</a:t>
            </a:r>
            <a:r>
              <a:rPr lang="en-US" dirty="0"/>
              <a:t> Maturity research included both population size, and a categorical variable indicating income level: Low income, lower middle, upper middle, and high income. Additionally, through the WBG site, I was able to obtain Gross Domestic Product for most countries included in the </a:t>
            </a:r>
            <a:r>
              <a:rPr lang="en-US" dirty="0" err="1"/>
              <a:t>GovTech</a:t>
            </a:r>
            <a:r>
              <a:rPr lang="en-US" dirty="0"/>
              <a:t> Maturity program.</a:t>
            </a:r>
          </a:p>
          <a:p>
            <a:endParaRPr lang="en-US" dirty="0"/>
          </a:p>
          <a:p>
            <a:r>
              <a:rPr lang="en-US" dirty="0"/>
              <a:t>Income Level proved to be well dispersed across the countries, and the categorical values were converted to dummy variables through one-hot encoding. However, both Population and GDP were highly skewed, as can be seen in the top two bar charts, and were converted to logarithmic values, which demonstrated a more dispersed distribution across the target variables.</a:t>
            </a:r>
          </a:p>
        </p:txBody>
      </p:sp>
      <p:sp>
        <p:nvSpPr>
          <p:cNvPr id="4" name="Slide Number Placeholder 3"/>
          <p:cNvSpPr>
            <a:spLocks noGrp="1"/>
          </p:cNvSpPr>
          <p:nvPr>
            <p:ph type="sldNum" sz="quarter" idx="5"/>
          </p:nvPr>
        </p:nvSpPr>
        <p:spPr/>
        <p:txBody>
          <a:bodyPr/>
          <a:lstStyle/>
          <a:p>
            <a:fld id="{1B51B952-1EB3-4254-83BE-97FD51090173}" type="slidenum">
              <a:rPr lang="en-US" smtClean="0"/>
              <a:t>5</a:t>
            </a:fld>
            <a:endParaRPr lang="en-US"/>
          </a:p>
        </p:txBody>
      </p:sp>
    </p:spTree>
    <p:extLst>
      <p:ext uri="{BB962C8B-B14F-4D97-AF65-F5344CB8AC3E}">
        <p14:creationId xmlns:p14="http://schemas.microsoft.com/office/powerpoint/2010/main" val="13135158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 goal of my first analysis was to assess to what extent the Tech Skills enablement variables influence the overall Tech maturity of a government organization. With GTMI as the dependent variable, I used Ordinary Least Squares regression. As part of the exploration, I started with a simple regression of the GTMI score based on the overall </a:t>
            </a:r>
            <a:r>
              <a:rPr lang="en-US" sz="1800" dirty="0" err="1">
                <a:effectLst/>
                <a:latin typeface="Calibri" panose="020F0502020204030204" pitchFamily="34" charset="0"/>
                <a:ea typeface="Times New Roman" panose="02020603050405020304" pitchFamily="18" charset="0"/>
                <a:cs typeface="Times New Roman" panose="02020603050405020304" pitchFamily="18" charset="0"/>
              </a:rPr>
              <a:t>GovTech</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Enablement score, GTEI, which is made up of 42 separate enablement scores, including the seven Tech Skills enablement variables. I then built on that analysis to perform a complete regression of GTMI.</a:t>
            </a:r>
          </a:p>
          <a:p>
            <a:endParaRPr lang="en-US" sz="1800" dirty="0">
              <a:effectLst/>
              <a:latin typeface="Calibri" panose="020F0502020204030204" pitchFamily="34" charset="0"/>
              <a:cs typeface="Times New Roman" panose="02020603050405020304" pitchFamily="18" charset="0"/>
            </a:endParaRPr>
          </a:p>
          <a:p>
            <a:pPr marL="0" marR="0" indent="182880">
              <a:lnSpc>
                <a:spcPct val="200000"/>
              </a:lnSpc>
              <a:spcBef>
                <a:spcPts val="0"/>
              </a:spcBef>
              <a:spcAft>
                <a:spcPts val="8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The regression outcomes of the complete regression models with all independent variables indicate significant results (at the 95% Confidence Level) for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FocusArea</a:t>
            </a:r>
            <a:r>
              <a:rPr lang="en-US" sz="1800" dirty="0">
                <a:effectLst/>
                <a:latin typeface="Calibri" panose="020F0502020204030204" pitchFamily="34" charset="0"/>
                <a:ea typeface="Times New Roman" panose="02020603050405020304" pitchFamily="18" charset="0"/>
                <a:cs typeface="Calibri" panose="020F0502020204030204" pitchFamily="34" charset="0"/>
              </a:rPr>
              <a:t>, an indication of the type of Tech Skills provided, and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DSProgramType</a:t>
            </a:r>
            <a:r>
              <a:rPr lang="en-US" sz="1800" dirty="0">
                <a:effectLst/>
                <a:latin typeface="Calibri" panose="020F0502020204030204" pitchFamily="34" charset="0"/>
                <a:ea typeface="Times New Roman" panose="02020603050405020304" pitchFamily="18" charset="0"/>
                <a:cs typeface="Calibri" panose="020F0502020204030204" pitchFamily="34" charset="0"/>
              </a:rPr>
              <a:t>, an indication of the type of learning program provided. However, the coefficient on both variables is small: 0.0267 for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FocusArea</a:t>
            </a:r>
            <a:r>
              <a:rPr lang="en-US" sz="1800" dirty="0">
                <a:effectLst/>
                <a:latin typeface="Calibri" panose="020F0502020204030204" pitchFamily="34" charset="0"/>
                <a:ea typeface="Times New Roman" panose="02020603050405020304" pitchFamily="18" charset="0"/>
                <a:cs typeface="Calibri" panose="020F0502020204030204" pitchFamily="34" charset="0"/>
              </a:rPr>
              <a:t> on the GTMI regression, and 0.0634 for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DSProgramType</a:t>
            </a:r>
            <a:r>
              <a:rPr lang="en-US" sz="1800" dirty="0">
                <a:effectLst/>
                <a:latin typeface="Calibri" panose="020F0502020204030204" pitchFamily="34" charset="0"/>
                <a:ea typeface="Times New Roman" panose="02020603050405020304" pitchFamily="18" charset="0"/>
                <a:cs typeface="Calibri" panose="020F0502020204030204" pitchFamily="34" charset="0"/>
              </a:rPr>
              <a:t>. This indicates that these variables have a definite influence on the GTMI and GTEI scores, but that it is only a small influence.</a:t>
            </a:r>
          </a:p>
        </p:txBody>
      </p:sp>
      <p:sp>
        <p:nvSpPr>
          <p:cNvPr id="4" name="Slide Number Placeholder 3"/>
          <p:cNvSpPr>
            <a:spLocks noGrp="1"/>
          </p:cNvSpPr>
          <p:nvPr>
            <p:ph type="sldNum" sz="quarter" idx="5"/>
          </p:nvPr>
        </p:nvSpPr>
        <p:spPr/>
        <p:txBody>
          <a:bodyPr/>
          <a:lstStyle/>
          <a:p>
            <a:fld id="{1B51B952-1EB3-4254-83BE-97FD51090173}" type="slidenum">
              <a:rPr lang="en-US" smtClean="0"/>
              <a:t>6</a:t>
            </a:fld>
            <a:endParaRPr lang="en-US"/>
          </a:p>
        </p:txBody>
      </p:sp>
    </p:spTree>
    <p:extLst>
      <p:ext uri="{BB962C8B-B14F-4D97-AF65-F5344CB8AC3E}">
        <p14:creationId xmlns:p14="http://schemas.microsoft.com/office/powerpoint/2010/main" val="38716120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Times New Roman" panose="02020603050405020304" pitchFamily="18" charset="0"/>
              </a:rPr>
              <a:t>As discussed previously, Project Success is recorded by one of two project evaluation variables: ICR Outcome and IEG Outcome. These are categorical variables with six possible values. The three Unsatisfactory values were grouped and given a value of 0 while the three Satisfactory values were grouped and given a value of 1. Logistic regression was done twice for each of the Outcome variables, once through a General Linear Model, and once through a Logit model.</a:t>
            </a:r>
          </a:p>
          <a:p>
            <a:endParaRPr lang="en-US" sz="1800"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Calibri" panose="020F0502020204030204" pitchFamily="34" charset="0"/>
              </a:rPr>
              <a:t>With the logistic models, no coefficients show significance at the 95% level, indicating no influence on project success. Of note in these models was the large number of negative coefficients, indicating any influence would reduce the probability of success.</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a:p>
            <a:r>
              <a:rPr lang="en-US" sz="1800" dirty="0">
                <a:effectLst/>
                <a:latin typeface="Calibri" panose="020F0502020204030204" pitchFamily="34" charset="0"/>
                <a:ea typeface="Times New Roman" panose="02020603050405020304" pitchFamily="18" charset="0"/>
              </a:rPr>
              <a:t>More importantly for these Logistic models is the prediction of success based on these models. Classification Reports are provided for the Logit models, and the GLM models provided the same results. For the ICR Outcome variable, the model simply predicted 1 for all observations. The IEG Outcome models did only slightly better. In fact, neither model predicted a Satisfactory or Unsatisfactory score accurately, indicating either the model itself is not valid, or the independent variables do not influence the project success rate.</a:t>
            </a:r>
            <a:endParaRPr lang="en-US" dirty="0"/>
          </a:p>
        </p:txBody>
      </p:sp>
      <p:sp>
        <p:nvSpPr>
          <p:cNvPr id="4" name="Slide Number Placeholder 3"/>
          <p:cNvSpPr>
            <a:spLocks noGrp="1"/>
          </p:cNvSpPr>
          <p:nvPr>
            <p:ph type="sldNum" sz="quarter" idx="5"/>
          </p:nvPr>
        </p:nvSpPr>
        <p:spPr/>
        <p:txBody>
          <a:bodyPr/>
          <a:lstStyle/>
          <a:p>
            <a:fld id="{1B51B952-1EB3-4254-83BE-97FD51090173}" type="slidenum">
              <a:rPr lang="en-US" smtClean="0"/>
              <a:t>7</a:t>
            </a:fld>
            <a:endParaRPr lang="en-US"/>
          </a:p>
        </p:txBody>
      </p:sp>
    </p:spTree>
    <p:extLst>
      <p:ext uri="{BB962C8B-B14F-4D97-AF65-F5344CB8AC3E}">
        <p14:creationId xmlns:p14="http://schemas.microsoft.com/office/powerpoint/2010/main" val="2154510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Times New Roman" panose="02020603050405020304" pitchFamily="18" charset="0"/>
              </a:rPr>
              <a:t>Contrary to my expectations, there is no significant evidence of the enablement of Tech Skills strategies or programs improving the outcome of either the general Tech Maturity of an organization, or the likelihood of the success of a Technology project within an organization. The influence of the Tech Enablement variables on the GTMI score for countries in the WBG report showed significance for only 2 variables, and the coefficient for those was small enough that it would not shift the GTMI score at a level that substantially mattered for the WBG report. </a:t>
            </a:r>
          </a:p>
          <a:p>
            <a:endParaRPr lang="en-US" sz="1800" dirty="0">
              <a:effectLst/>
              <a:latin typeface="Calibri" panose="020F0502020204030204" pitchFamily="34"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Calibri" panose="020F0502020204030204" pitchFamily="34" charset="0"/>
              </a:rPr>
              <a:t>For Project Success, the Logistic models did not perform well for predicting success rates for either of the success metrics. </a:t>
            </a:r>
            <a:endParaRPr lang="en-US" sz="1800" dirty="0">
              <a:effectLst/>
              <a:latin typeface="Calibri" panose="020F0502020204030204" pitchFamily="34" charset="0"/>
              <a:ea typeface="Times New Roman" panose="02020603050405020304" pitchFamily="18" charset="0"/>
            </a:endParaRPr>
          </a:p>
          <a:p>
            <a:endParaRPr lang="en-US" sz="1800" dirty="0">
              <a:effectLst/>
              <a:latin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1B51B952-1EB3-4254-83BE-97FD51090173}" type="slidenum">
              <a:rPr lang="en-US" smtClean="0"/>
              <a:t>8</a:t>
            </a:fld>
            <a:endParaRPr lang="en-US"/>
          </a:p>
        </p:txBody>
      </p:sp>
    </p:spTree>
    <p:extLst>
      <p:ext uri="{BB962C8B-B14F-4D97-AF65-F5344CB8AC3E}">
        <p14:creationId xmlns:p14="http://schemas.microsoft.com/office/powerpoint/2010/main" val="30136907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Calibri" panose="020F0502020204030204" pitchFamily="34" charset="0"/>
              </a:rPr>
              <a:t>If I were to continue working with this data, I see three distinct opportunities for further exploring relationships.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Times New Roman" panose="02020603050405020304" pitchFamily="18"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Calibri" panose="020F0502020204030204" pitchFamily="34" charset="0"/>
              </a:rPr>
              <a:t>First, the models themselves could be further refined, removing variables clearly not impacting the outcome, and focusing on those variables with higher coefficients.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Times New Roman" panose="02020603050405020304" pitchFamily="18"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Calibri" panose="020F0502020204030204" pitchFamily="34" charset="0"/>
              </a:rPr>
              <a:t>Secondly, the Income Level dummy variables demonstrated some of the highest coefficients, with both Upper-Middle and High income dummy variables showing significant influence on the GTMI scores. A follow up investigation of Income Level on Tech Maturity may reveal more interesting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Times New Roman" panose="02020603050405020304" pitchFamily="18"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Finally, I would like to evaluate regression outcomes across the groups identified by the WBG report. Based on the GTMI score, WBG identifies a grouping – A, B, C, or D - of the country in terms of its </a:t>
            </a:r>
            <a:r>
              <a:rPr lang="en-US" sz="1800" dirty="0" err="1">
                <a:effectLst/>
                <a:latin typeface="Calibri" panose="020F0502020204030204" pitchFamily="34" charset="0"/>
                <a:ea typeface="Times New Roman" panose="02020603050405020304" pitchFamily="18" charset="0"/>
                <a:cs typeface="Times New Roman" panose="02020603050405020304" pitchFamily="18" charset="0"/>
              </a:rPr>
              <a:t>GovTech</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maturity. Theoretically, countries scoring higher in the GTMI would be more likely to have implemented a Digital Skills program and have a higher rate of success on projects. Thus, an analysis at the group level may show more significant results within those groups.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1B51B952-1EB3-4254-83BE-97FD51090173}" type="slidenum">
              <a:rPr lang="en-US" smtClean="0"/>
              <a:t>9</a:t>
            </a:fld>
            <a:endParaRPr lang="en-US"/>
          </a:p>
        </p:txBody>
      </p:sp>
    </p:spTree>
    <p:extLst>
      <p:ext uri="{BB962C8B-B14F-4D97-AF65-F5344CB8AC3E}">
        <p14:creationId xmlns:p14="http://schemas.microsoft.com/office/powerpoint/2010/main" val="871923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A015-ED76-E522-3C88-6E9B892A1ED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40102D-C924-D9B9-204F-11755981BD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B810AAD-F60D-2EFC-E57E-F417D256E1B5}"/>
              </a:ext>
            </a:extLst>
          </p:cNvPr>
          <p:cNvSpPr>
            <a:spLocks noGrp="1"/>
          </p:cNvSpPr>
          <p:nvPr>
            <p:ph type="dt" sz="half" idx="10"/>
          </p:nvPr>
        </p:nvSpPr>
        <p:spPr/>
        <p:txBody>
          <a:bodyPr/>
          <a:lstStyle/>
          <a:p>
            <a:fld id="{C52D3854-D313-4E07-A0A8-5B184973C796}" type="datetimeFigureOut">
              <a:rPr lang="en-US" smtClean="0"/>
              <a:t>5/9/2023</a:t>
            </a:fld>
            <a:endParaRPr lang="en-US"/>
          </a:p>
        </p:txBody>
      </p:sp>
      <p:sp>
        <p:nvSpPr>
          <p:cNvPr id="5" name="Footer Placeholder 4">
            <a:extLst>
              <a:ext uri="{FF2B5EF4-FFF2-40B4-BE49-F238E27FC236}">
                <a16:creationId xmlns:a16="http://schemas.microsoft.com/office/drawing/2014/main" id="{69AAFFAB-A914-635C-4B2B-6CBEB03201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B867DC-BEC5-A4E1-C0FC-9F1188602895}"/>
              </a:ext>
            </a:extLst>
          </p:cNvPr>
          <p:cNvSpPr>
            <a:spLocks noGrp="1"/>
          </p:cNvSpPr>
          <p:nvPr>
            <p:ph type="sldNum" sz="quarter" idx="12"/>
          </p:nvPr>
        </p:nvSpPr>
        <p:spPr/>
        <p:txBody>
          <a:bodyPr/>
          <a:lstStyle/>
          <a:p>
            <a:fld id="{8BA5A0D7-4B20-4CE3-9F31-DA19F4A28F94}" type="slidenum">
              <a:rPr lang="en-US" smtClean="0"/>
              <a:t>‹#›</a:t>
            </a:fld>
            <a:endParaRPr lang="en-US"/>
          </a:p>
        </p:txBody>
      </p:sp>
    </p:spTree>
    <p:extLst>
      <p:ext uri="{BB962C8B-B14F-4D97-AF65-F5344CB8AC3E}">
        <p14:creationId xmlns:p14="http://schemas.microsoft.com/office/powerpoint/2010/main" val="12360906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AAB1B-00D7-2285-F025-2346D81FC7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D98A2D-43A4-908A-E346-40246A5E32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845EF9-DEAA-7072-756A-EE12B08F2959}"/>
              </a:ext>
            </a:extLst>
          </p:cNvPr>
          <p:cNvSpPr>
            <a:spLocks noGrp="1"/>
          </p:cNvSpPr>
          <p:nvPr>
            <p:ph type="dt" sz="half" idx="10"/>
          </p:nvPr>
        </p:nvSpPr>
        <p:spPr/>
        <p:txBody>
          <a:bodyPr/>
          <a:lstStyle/>
          <a:p>
            <a:fld id="{C52D3854-D313-4E07-A0A8-5B184973C796}" type="datetimeFigureOut">
              <a:rPr lang="en-US" smtClean="0"/>
              <a:t>5/9/2023</a:t>
            </a:fld>
            <a:endParaRPr lang="en-US"/>
          </a:p>
        </p:txBody>
      </p:sp>
      <p:sp>
        <p:nvSpPr>
          <p:cNvPr id="5" name="Footer Placeholder 4">
            <a:extLst>
              <a:ext uri="{FF2B5EF4-FFF2-40B4-BE49-F238E27FC236}">
                <a16:creationId xmlns:a16="http://schemas.microsoft.com/office/drawing/2014/main" id="{F82AB20F-06D7-9DB5-8649-7A490757C6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47F413-1AF6-621D-9BE7-3B876E4CA925}"/>
              </a:ext>
            </a:extLst>
          </p:cNvPr>
          <p:cNvSpPr>
            <a:spLocks noGrp="1"/>
          </p:cNvSpPr>
          <p:nvPr>
            <p:ph type="sldNum" sz="quarter" idx="12"/>
          </p:nvPr>
        </p:nvSpPr>
        <p:spPr/>
        <p:txBody>
          <a:bodyPr/>
          <a:lstStyle/>
          <a:p>
            <a:fld id="{8BA5A0D7-4B20-4CE3-9F31-DA19F4A28F94}" type="slidenum">
              <a:rPr lang="en-US" smtClean="0"/>
              <a:t>‹#›</a:t>
            </a:fld>
            <a:endParaRPr lang="en-US"/>
          </a:p>
        </p:txBody>
      </p:sp>
    </p:spTree>
    <p:extLst>
      <p:ext uri="{BB962C8B-B14F-4D97-AF65-F5344CB8AC3E}">
        <p14:creationId xmlns:p14="http://schemas.microsoft.com/office/powerpoint/2010/main" val="354275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AB4CA05-4F25-AE55-3B66-051456BECA4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1865B6-FEC4-05A0-3622-C2707C72666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FACF57-B022-9F03-CA7A-25E05A396DE7}"/>
              </a:ext>
            </a:extLst>
          </p:cNvPr>
          <p:cNvSpPr>
            <a:spLocks noGrp="1"/>
          </p:cNvSpPr>
          <p:nvPr>
            <p:ph type="dt" sz="half" idx="10"/>
          </p:nvPr>
        </p:nvSpPr>
        <p:spPr/>
        <p:txBody>
          <a:bodyPr/>
          <a:lstStyle/>
          <a:p>
            <a:fld id="{C52D3854-D313-4E07-A0A8-5B184973C796}" type="datetimeFigureOut">
              <a:rPr lang="en-US" smtClean="0"/>
              <a:t>5/9/2023</a:t>
            </a:fld>
            <a:endParaRPr lang="en-US"/>
          </a:p>
        </p:txBody>
      </p:sp>
      <p:sp>
        <p:nvSpPr>
          <p:cNvPr id="5" name="Footer Placeholder 4">
            <a:extLst>
              <a:ext uri="{FF2B5EF4-FFF2-40B4-BE49-F238E27FC236}">
                <a16:creationId xmlns:a16="http://schemas.microsoft.com/office/drawing/2014/main" id="{DB9D1CE6-2855-E2C3-4791-F6EBAA575D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A91721-2FD4-DDFA-A65F-449BD730036E}"/>
              </a:ext>
            </a:extLst>
          </p:cNvPr>
          <p:cNvSpPr>
            <a:spLocks noGrp="1"/>
          </p:cNvSpPr>
          <p:nvPr>
            <p:ph type="sldNum" sz="quarter" idx="12"/>
          </p:nvPr>
        </p:nvSpPr>
        <p:spPr/>
        <p:txBody>
          <a:bodyPr/>
          <a:lstStyle/>
          <a:p>
            <a:fld id="{8BA5A0D7-4B20-4CE3-9F31-DA19F4A28F94}" type="slidenum">
              <a:rPr lang="en-US" smtClean="0"/>
              <a:t>‹#›</a:t>
            </a:fld>
            <a:endParaRPr lang="en-US"/>
          </a:p>
        </p:txBody>
      </p:sp>
    </p:spTree>
    <p:extLst>
      <p:ext uri="{BB962C8B-B14F-4D97-AF65-F5344CB8AC3E}">
        <p14:creationId xmlns:p14="http://schemas.microsoft.com/office/powerpoint/2010/main" val="4133324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8E646-7029-594D-E1BB-6A4DD526DD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743C012-6A3F-FE1A-4C35-27EE9A2068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C9F09D-07B6-B439-A14E-AF4ECD2BB3DA}"/>
              </a:ext>
            </a:extLst>
          </p:cNvPr>
          <p:cNvSpPr>
            <a:spLocks noGrp="1"/>
          </p:cNvSpPr>
          <p:nvPr>
            <p:ph type="dt" sz="half" idx="10"/>
          </p:nvPr>
        </p:nvSpPr>
        <p:spPr/>
        <p:txBody>
          <a:bodyPr/>
          <a:lstStyle/>
          <a:p>
            <a:fld id="{C52D3854-D313-4E07-A0A8-5B184973C796}" type="datetimeFigureOut">
              <a:rPr lang="en-US" smtClean="0"/>
              <a:t>5/9/2023</a:t>
            </a:fld>
            <a:endParaRPr lang="en-US"/>
          </a:p>
        </p:txBody>
      </p:sp>
      <p:sp>
        <p:nvSpPr>
          <p:cNvPr id="5" name="Footer Placeholder 4">
            <a:extLst>
              <a:ext uri="{FF2B5EF4-FFF2-40B4-BE49-F238E27FC236}">
                <a16:creationId xmlns:a16="http://schemas.microsoft.com/office/drawing/2014/main" id="{9216733D-AD2C-155D-16FE-12B03A70D7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77B2C1-1B54-CBBE-80B5-8D43427EAB59}"/>
              </a:ext>
            </a:extLst>
          </p:cNvPr>
          <p:cNvSpPr>
            <a:spLocks noGrp="1"/>
          </p:cNvSpPr>
          <p:nvPr>
            <p:ph type="sldNum" sz="quarter" idx="12"/>
          </p:nvPr>
        </p:nvSpPr>
        <p:spPr/>
        <p:txBody>
          <a:bodyPr/>
          <a:lstStyle/>
          <a:p>
            <a:fld id="{8BA5A0D7-4B20-4CE3-9F31-DA19F4A28F94}" type="slidenum">
              <a:rPr lang="en-US" smtClean="0"/>
              <a:t>‹#›</a:t>
            </a:fld>
            <a:endParaRPr lang="en-US"/>
          </a:p>
        </p:txBody>
      </p:sp>
    </p:spTree>
    <p:extLst>
      <p:ext uri="{BB962C8B-B14F-4D97-AF65-F5344CB8AC3E}">
        <p14:creationId xmlns:p14="http://schemas.microsoft.com/office/powerpoint/2010/main" val="593477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EAD5A-13C9-68E0-07AC-17A1EAD268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161214-1B78-6078-763F-7091C8E651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FDCA31-5C81-8969-0556-E05522F2ADC3}"/>
              </a:ext>
            </a:extLst>
          </p:cNvPr>
          <p:cNvSpPr>
            <a:spLocks noGrp="1"/>
          </p:cNvSpPr>
          <p:nvPr>
            <p:ph type="dt" sz="half" idx="10"/>
          </p:nvPr>
        </p:nvSpPr>
        <p:spPr/>
        <p:txBody>
          <a:bodyPr/>
          <a:lstStyle/>
          <a:p>
            <a:fld id="{C52D3854-D313-4E07-A0A8-5B184973C796}" type="datetimeFigureOut">
              <a:rPr lang="en-US" smtClean="0"/>
              <a:t>5/9/2023</a:t>
            </a:fld>
            <a:endParaRPr lang="en-US"/>
          </a:p>
        </p:txBody>
      </p:sp>
      <p:sp>
        <p:nvSpPr>
          <p:cNvPr id="5" name="Footer Placeholder 4">
            <a:extLst>
              <a:ext uri="{FF2B5EF4-FFF2-40B4-BE49-F238E27FC236}">
                <a16:creationId xmlns:a16="http://schemas.microsoft.com/office/drawing/2014/main" id="{43280E26-B4A9-304D-D8AE-A72405E0DD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E1C072-9EA5-F21B-08D4-BE23A0B88F45}"/>
              </a:ext>
            </a:extLst>
          </p:cNvPr>
          <p:cNvSpPr>
            <a:spLocks noGrp="1"/>
          </p:cNvSpPr>
          <p:nvPr>
            <p:ph type="sldNum" sz="quarter" idx="12"/>
          </p:nvPr>
        </p:nvSpPr>
        <p:spPr/>
        <p:txBody>
          <a:bodyPr/>
          <a:lstStyle/>
          <a:p>
            <a:fld id="{8BA5A0D7-4B20-4CE3-9F31-DA19F4A28F94}" type="slidenum">
              <a:rPr lang="en-US" smtClean="0"/>
              <a:t>‹#›</a:t>
            </a:fld>
            <a:endParaRPr lang="en-US"/>
          </a:p>
        </p:txBody>
      </p:sp>
    </p:spTree>
    <p:extLst>
      <p:ext uri="{BB962C8B-B14F-4D97-AF65-F5344CB8AC3E}">
        <p14:creationId xmlns:p14="http://schemas.microsoft.com/office/powerpoint/2010/main" val="3897312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53753-3072-CBC9-4E30-78452DCBCF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F9F9F1-DA10-545C-7F42-1400FEA8CE8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7AFCCF-0AAC-6EDF-C747-7741E2EFA4D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33AC16B-0F6D-9BE7-CCD7-137E92C5AEC2}"/>
              </a:ext>
            </a:extLst>
          </p:cNvPr>
          <p:cNvSpPr>
            <a:spLocks noGrp="1"/>
          </p:cNvSpPr>
          <p:nvPr>
            <p:ph type="dt" sz="half" idx="10"/>
          </p:nvPr>
        </p:nvSpPr>
        <p:spPr/>
        <p:txBody>
          <a:bodyPr/>
          <a:lstStyle/>
          <a:p>
            <a:fld id="{C52D3854-D313-4E07-A0A8-5B184973C796}" type="datetimeFigureOut">
              <a:rPr lang="en-US" smtClean="0"/>
              <a:t>5/9/2023</a:t>
            </a:fld>
            <a:endParaRPr lang="en-US"/>
          </a:p>
        </p:txBody>
      </p:sp>
      <p:sp>
        <p:nvSpPr>
          <p:cNvPr id="6" name="Footer Placeholder 5">
            <a:extLst>
              <a:ext uri="{FF2B5EF4-FFF2-40B4-BE49-F238E27FC236}">
                <a16:creationId xmlns:a16="http://schemas.microsoft.com/office/drawing/2014/main" id="{6D572DC4-F48A-7EC6-94B6-7A186A9734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EB46A6-6767-84E5-E373-8BF137CF358D}"/>
              </a:ext>
            </a:extLst>
          </p:cNvPr>
          <p:cNvSpPr>
            <a:spLocks noGrp="1"/>
          </p:cNvSpPr>
          <p:nvPr>
            <p:ph type="sldNum" sz="quarter" idx="12"/>
          </p:nvPr>
        </p:nvSpPr>
        <p:spPr/>
        <p:txBody>
          <a:bodyPr/>
          <a:lstStyle/>
          <a:p>
            <a:fld id="{8BA5A0D7-4B20-4CE3-9F31-DA19F4A28F94}" type="slidenum">
              <a:rPr lang="en-US" smtClean="0"/>
              <a:t>‹#›</a:t>
            </a:fld>
            <a:endParaRPr lang="en-US"/>
          </a:p>
        </p:txBody>
      </p:sp>
    </p:spTree>
    <p:extLst>
      <p:ext uri="{BB962C8B-B14F-4D97-AF65-F5344CB8AC3E}">
        <p14:creationId xmlns:p14="http://schemas.microsoft.com/office/powerpoint/2010/main" val="1545088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E2B0B-F37C-D99D-AC20-EC350C3236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D800BA-3193-7474-7BA6-7462C27B52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F862C11-5399-BE6E-61B7-7BF1EC6170C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7B9B69B-6909-21C7-197F-2ADACE4CF9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9B5863-1E18-8C01-2CDA-8AD4EF1F8D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DB6D4A8-015E-E551-0C85-7AD8A363B82F}"/>
              </a:ext>
            </a:extLst>
          </p:cNvPr>
          <p:cNvSpPr>
            <a:spLocks noGrp="1"/>
          </p:cNvSpPr>
          <p:nvPr>
            <p:ph type="dt" sz="half" idx="10"/>
          </p:nvPr>
        </p:nvSpPr>
        <p:spPr/>
        <p:txBody>
          <a:bodyPr/>
          <a:lstStyle/>
          <a:p>
            <a:fld id="{C52D3854-D313-4E07-A0A8-5B184973C796}" type="datetimeFigureOut">
              <a:rPr lang="en-US" smtClean="0"/>
              <a:t>5/9/2023</a:t>
            </a:fld>
            <a:endParaRPr lang="en-US"/>
          </a:p>
        </p:txBody>
      </p:sp>
      <p:sp>
        <p:nvSpPr>
          <p:cNvPr id="8" name="Footer Placeholder 7">
            <a:extLst>
              <a:ext uri="{FF2B5EF4-FFF2-40B4-BE49-F238E27FC236}">
                <a16:creationId xmlns:a16="http://schemas.microsoft.com/office/drawing/2014/main" id="{6CD732E2-A7D5-FC27-CCC4-42EFB202229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7AE8D9B-EEBC-0BA5-DE69-AF04F0ADC884}"/>
              </a:ext>
            </a:extLst>
          </p:cNvPr>
          <p:cNvSpPr>
            <a:spLocks noGrp="1"/>
          </p:cNvSpPr>
          <p:nvPr>
            <p:ph type="sldNum" sz="quarter" idx="12"/>
          </p:nvPr>
        </p:nvSpPr>
        <p:spPr/>
        <p:txBody>
          <a:bodyPr/>
          <a:lstStyle/>
          <a:p>
            <a:fld id="{8BA5A0D7-4B20-4CE3-9F31-DA19F4A28F94}" type="slidenum">
              <a:rPr lang="en-US" smtClean="0"/>
              <a:t>‹#›</a:t>
            </a:fld>
            <a:endParaRPr lang="en-US"/>
          </a:p>
        </p:txBody>
      </p:sp>
    </p:spTree>
    <p:extLst>
      <p:ext uri="{BB962C8B-B14F-4D97-AF65-F5344CB8AC3E}">
        <p14:creationId xmlns:p14="http://schemas.microsoft.com/office/powerpoint/2010/main" val="1439171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10018-AE98-E07C-0EA7-A308C21B764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663ABC-B157-0B8E-78EA-0D1A1D9C0E4A}"/>
              </a:ext>
            </a:extLst>
          </p:cNvPr>
          <p:cNvSpPr>
            <a:spLocks noGrp="1"/>
          </p:cNvSpPr>
          <p:nvPr>
            <p:ph type="dt" sz="half" idx="10"/>
          </p:nvPr>
        </p:nvSpPr>
        <p:spPr/>
        <p:txBody>
          <a:bodyPr/>
          <a:lstStyle/>
          <a:p>
            <a:fld id="{C52D3854-D313-4E07-A0A8-5B184973C796}" type="datetimeFigureOut">
              <a:rPr lang="en-US" smtClean="0"/>
              <a:t>5/9/2023</a:t>
            </a:fld>
            <a:endParaRPr lang="en-US"/>
          </a:p>
        </p:txBody>
      </p:sp>
      <p:sp>
        <p:nvSpPr>
          <p:cNvPr id="4" name="Footer Placeholder 3">
            <a:extLst>
              <a:ext uri="{FF2B5EF4-FFF2-40B4-BE49-F238E27FC236}">
                <a16:creationId xmlns:a16="http://schemas.microsoft.com/office/drawing/2014/main" id="{9C8C610A-C1E5-0299-F1AD-67F0C53DE8D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6B3CD4-126B-5A2B-32D1-429A11846FA3}"/>
              </a:ext>
            </a:extLst>
          </p:cNvPr>
          <p:cNvSpPr>
            <a:spLocks noGrp="1"/>
          </p:cNvSpPr>
          <p:nvPr>
            <p:ph type="sldNum" sz="quarter" idx="12"/>
          </p:nvPr>
        </p:nvSpPr>
        <p:spPr/>
        <p:txBody>
          <a:bodyPr/>
          <a:lstStyle/>
          <a:p>
            <a:fld id="{8BA5A0D7-4B20-4CE3-9F31-DA19F4A28F94}" type="slidenum">
              <a:rPr lang="en-US" smtClean="0"/>
              <a:t>‹#›</a:t>
            </a:fld>
            <a:endParaRPr lang="en-US"/>
          </a:p>
        </p:txBody>
      </p:sp>
    </p:spTree>
    <p:extLst>
      <p:ext uri="{BB962C8B-B14F-4D97-AF65-F5344CB8AC3E}">
        <p14:creationId xmlns:p14="http://schemas.microsoft.com/office/powerpoint/2010/main" val="4186093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A1A6CF-CA52-3E14-B71F-C4BF9E3C25BF}"/>
              </a:ext>
            </a:extLst>
          </p:cNvPr>
          <p:cNvSpPr>
            <a:spLocks noGrp="1"/>
          </p:cNvSpPr>
          <p:nvPr>
            <p:ph type="dt" sz="half" idx="10"/>
          </p:nvPr>
        </p:nvSpPr>
        <p:spPr/>
        <p:txBody>
          <a:bodyPr/>
          <a:lstStyle/>
          <a:p>
            <a:fld id="{C52D3854-D313-4E07-A0A8-5B184973C796}" type="datetimeFigureOut">
              <a:rPr lang="en-US" smtClean="0"/>
              <a:t>5/9/2023</a:t>
            </a:fld>
            <a:endParaRPr lang="en-US"/>
          </a:p>
        </p:txBody>
      </p:sp>
      <p:sp>
        <p:nvSpPr>
          <p:cNvPr id="3" name="Footer Placeholder 2">
            <a:extLst>
              <a:ext uri="{FF2B5EF4-FFF2-40B4-BE49-F238E27FC236}">
                <a16:creationId xmlns:a16="http://schemas.microsoft.com/office/drawing/2014/main" id="{4DB0C9E5-839D-6E38-EF18-E3A92C3528D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AA6A325-CED3-27A4-AB76-C1E4A2E4D72C}"/>
              </a:ext>
            </a:extLst>
          </p:cNvPr>
          <p:cNvSpPr>
            <a:spLocks noGrp="1"/>
          </p:cNvSpPr>
          <p:nvPr>
            <p:ph type="sldNum" sz="quarter" idx="12"/>
          </p:nvPr>
        </p:nvSpPr>
        <p:spPr/>
        <p:txBody>
          <a:bodyPr/>
          <a:lstStyle/>
          <a:p>
            <a:fld id="{8BA5A0D7-4B20-4CE3-9F31-DA19F4A28F94}" type="slidenum">
              <a:rPr lang="en-US" smtClean="0"/>
              <a:t>‹#›</a:t>
            </a:fld>
            <a:endParaRPr lang="en-US"/>
          </a:p>
        </p:txBody>
      </p:sp>
    </p:spTree>
    <p:extLst>
      <p:ext uri="{BB962C8B-B14F-4D97-AF65-F5344CB8AC3E}">
        <p14:creationId xmlns:p14="http://schemas.microsoft.com/office/powerpoint/2010/main" val="544475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08614-289E-F160-C756-788DB19950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E425A7-4A78-345B-4B32-06D762568B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9994061-DCFD-B20A-2284-ABF560358A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D36141-961B-6008-334E-8BAA2581AB12}"/>
              </a:ext>
            </a:extLst>
          </p:cNvPr>
          <p:cNvSpPr>
            <a:spLocks noGrp="1"/>
          </p:cNvSpPr>
          <p:nvPr>
            <p:ph type="dt" sz="half" idx="10"/>
          </p:nvPr>
        </p:nvSpPr>
        <p:spPr/>
        <p:txBody>
          <a:bodyPr/>
          <a:lstStyle/>
          <a:p>
            <a:fld id="{C52D3854-D313-4E07-A0A8-5B184973C796}" type="datetimeFigureOut">
              <a:rPr lang="en-US" smtClean="0"/>
              <a:t>5/9/2023</a:t>
            </a:fld>
            <a:endParaRPr lang="en-US"/>
          </a:p>
        </p:txBody>
      </p:sp>
      <p:sp>
        <p:nvSpPr>
          <p:cNvPr id="6" name="Footer Placeholder 5">
            <a:extLst>
              <a:ext uri="{FF2B5EF4-FFF2-40B4-BE49-F238E27FC236}">
                <a16:creationId xmlns:a16="http://schemas.microsoft.com/office/drawing/2014/main" id="{980899A5-CF8F-2836-B6F2-BF528C8327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1CBCDE-5C77-D194-08C2-8086FA92AF5F}"/>
              </a:ext>
            </a:extLst>
          </p:cNvPr>
          <p:cNvSpPr>
            <a:spLocks noGrp="1"/>
          </p:cNvSpPr>
          <p:nvPr>
            <p:ph type="sldNum" sz="quarter" idx="12"/>
          </p:nvPr>
        </p:nvSpPr>
        <p:spPr/>
        <p:txBody>
          <a:bodyPr/>
          <a:lstStyle/>
          <a:p>
            <a:fld id="{8BA5A0D7-4B20-4CE3-9F31-DA19F4A28F94}" type="slidenum">
              <a:rPr lang="en-US" smtClean="0"/>
              <a:t>‹#›</a:t>
            </a:fld>
            <a:endParaRPr lang="en-US"/>
          </a:p>
        </p:txBody>
      </p:sp>
    </p:spTree>
    <p:extLst>
      <p:ext uri="{BB962C8B-B14F-4D97-AF65-F5344CB8AC3E}">
        <p14:creationId xmlns:p14="http://schemas.microsoft.com/office/powerpoint/2010/main" val="734786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A1F79-52CD-F4BA-7BA8-2105401306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F16A119-23A8-8EA5-EB20-6EF0A44A08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F321229-DE8B-5E31-EB2D-38EAA9E0E8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50A31F-40B7-92A5-F51D-A832F04280F8}"/>
              </a:ext>
            </a:extLst>
          </p:cNvPr>
          <p:cNvSpPr>
            <a:spLocks noGrp="1"/>
          </p:cNvSpPr>
          <p:nvPr>
            <p:ph type="dt" sz="half" idx="10"/>
          </p:nvPr>
        </p:nvSpPr>
        <p:spPr/>
        <p:txBody>
          <a:bodyPr/>
          <a:lstStyle/>
          <a:p>
            <a:fld id="{C52D3854-D313-4E07-A0A8-5B184973C796}" type="datetimeFigureOut">
              <a:rPr lang="en-US" smtClean="0"/>
              <a:t>5/9/2023</a:t>
            </a:fld>
            <a:endParaRPr lang="en-US"/>
          </a:p>
        </p:txBody>
      </p:sp>
      <p:sp>
        <p:nvSpPr>
          <p:cNvPr id="6" name="Footer Placeholder 5">
            <a:extLst>
              <a:ext uri="{FF2B5EF4-FFF2-40B4-BE49-F238E27FC236}">
                <a16:creationId xmlns:a16="http://schemas.microsoft.com/office/drawing/2014/main" id="{DEB0596B-8C37-58A5-0378-C3950EBB3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CAFF5B-10E4-FB9D-05E5-70DB5EA9DA3A}"/>
              </a:ext>
            </a:extLst>
          </p:cNvPr>
          <p:cNvSpPr>
            <a:spLocks noGrp="1"/>
          </p:cNvSpPr>
          <p:nvPr>
            <p:ph type="sldNum" sz="quarter" idx="12"/>
          </p:nvPr>
        </p:nvSpPr>
        <p:spPr/>
        <p:txBody>
          <a:bodyPr/>
          <a:lstStyle/>
          <a:p>
            <a:fld id="{8BA5A0D7-4B20-4CE3-9F31-DA19F4A28F94}" type="slidenum">
              <a:rPr lang="en-US" smtClean="0"/>
              <a:t>‹#›</a:t>
            </a:fld>
            <a:endParaRPr lang="en-US"/>
          </a:p>
        </p:txBody>
      </p:sp>
    </p:spTree>
    <p:extLst>
      <p:ext uri="{BB962C8B-B14F-4D97-AF65-F5344CB8AC3E}">
        <p14:creationId xmlns:p14="http://schemas.microsoft.com/office/powerpoint/2010/main" val="2675059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BE036E-3DA5-163E-7770-561BC234F1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F3E6D9-1BAE-F59D-A1CC-A5D51447A0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0AA72A-10D0-0FEF-1675-975F7FCC72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2D3854-D313-4E07-A0A8-5B184973C796}" type="datetimeFigureOut">
              <a:rPr lang="en-US" smtClean="0"/>
              <a:t>5/9/2023</a:t>
            </a:fld>
            <a:endParaRPr lang="en-US"/>
          </a:p>
        </p:txBody>
      </p:sp>
      <p:sp>
        <p:nvSpPr>
          <p:cNvPr id="5" name="Footer Placeholder 4">
            <a:extLst>
              <a:ext uri="{FF2B5EF4-FFF2-40B4-BE49-F238E27FC236}">
                <a16:creationId xmlns:a16="http://schemas.microsoft.com/office/drawing/2014/main" id="{CE4E5038-F149-C768-4E57-A4412BE561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BC368D0-F731-5024-C230-D62DEC78DA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A5A0D7-4B20-4CE3-9F31-DA19F4A28F94}" type="slidenum">
              <a:rPr lang="en-US" smtClean="0"/>
              <a:t>‹#›</a:t>
            </a:fld>
            <a:endParaRPr lang="en-US"/>
          </a:p>
        </p:txBody>
      </p:sp>
    </p:spTree>
    <p:extLst>
      <p:ext uri="{BB962C8B-B14F-4D97-AF65-F5344CB8AC3E}">
        <p14:creationId xmlns:p14="http://schemas.microsoft.com/office/powerpoint/2010/main" val="19339917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1.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1.png"/><Relationship Id="rId4" Type="http://schemas.openxmlformats.org/officeDocument/2006/relationships/notesSlide" Target="../notesSlides/notesSlide3.xml"/><Relationship Id="rId9" Type="http://schemas.microsoft.com/office/2007/relationships/diagramDrawing" Target="../diagrams/drawing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slideLayout" Target="../slideLayouts/slideLayout2.xml"/><Relationship Id="rId7" Type="http://schemas.openxmlformats.org/officeDocument/2006/relationships/image" Target="../media/image20.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5.xml"/><Relationship Id="rId9"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1.png"/><Relationship Id="rId4" Type="http://schemas.openxmlformats.org/officeDocument/2006/relationships/notesSlide" Target="../notesSlides/notesSlide8.xml"/><Relationship Id="rId9" Type="http://schemas.microsoft.com/office/2007/relationships/diagramDrawing" Target="../diagrams/drawing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7D0D5A-77D6-50DD-20BF-6827518EEAD2}"/>
              </a:ext>
            </a:extLst>
          </p:cNvPr>
          <p:cNvSpPr>
            <a:spLocks noGrp="1"/>
          </p:cNvSpPr>
          <p:nvPr>
            <p:ph type="ctrTitle"/>
          </p:nvPr>
        </p:nvSpPr>
        <p:spPr>
          <a:xfrm>
            <a:off x="466722" y="586855"/>
            <a:ext cx="3201366" cy="3387497"/>
          </a:xfrm>
        </p:spPr>
        <p:txBody>
          <a:bodyPr vert="horz" lIns="91440" tIns="45720" rIns="91440" bIns="45720" rtlCol="0" anchor="b">
            <a:normAutofit/>
          </a:bodyPr>
          <a:lstStyle/>
          <a:p>
            <a:pPr algn="r"/>
            <a:r>
              <a:rPr lang="en-US" sz="2800" kern="1200">
                <a:solidFill>
                  <a:srgbClr val="FFFFFF"/>
                </a:solidFill>
                <a:latin typeface="+mj-lt"/>
                <a:ea typeface="+mj-ea"/>
                <a:cs typeface="+mj-cs"/>
              </a:rPr>
              <a:t>Examination of the Influence of Technical Skills Training on Technology Advancement in Government Organizations</a:t>
            </a:r>
          </a:p>
        </p:txBody>
      </p:sp>
      <p:sp>
        <p:nvSpPr>
          <p:cNvPr id="3" name="Subtitle 2">
            <a:extLst>
              <a:ext uri="{FF2B5EF4-FFF2-40B4-BE49-F238E27FC236}">
                <a16:creationId xmlns:a16="http://schemas.microsoft.com/office/drawing/2014/main" id="{8EFAD4E2-A05D-3E1E-EB62-6440132C2943}"/>
              </a:ext>
            </a:extLst>
          </p:cNvPr>
          <p:cNvSpPr>
            <a:spLocks noGrp="1"/>
          </p:cNvSpPr>
          <p:nvPr>
            <p:ph type="subTitle" idx="1"/>
          </p:nvPr>
        </p:nvSpPr>
        <p:spPr>
          <a:xfrm>
            <a:off x="4810259" y="649480"/>
            <a:ext cx="6555347" cy="5546047"/>
          </a:xfrm>
        </p:spPr>
        <p:txBody>
          <a:bodyPr vert="horz" lIns="91440" tIns="45720" rIns="91440" bIns="45720" rtlCol="0" anchor="ctr">
            <a:normAutofit/>
          </a:bodyPr>
          <a:lstStyle/>
          <a:p>
            <a:pPr indent="-228600" algn="l">
              <a:buFont typeface="Arial" panose="020B0604020202020204" pitchFamily="34" charset="0"/>
              <a:buChar char="•"/>
            </a:pPr>
            <a:r>
              <a:rPr lang="en-US" sz="2000"/>
              <a:t>John Morse</a:t>
            </a:r>
          </a:p>
          <a:p>
            <a:pPr indent="-228600" algn="l">
              <a:buFont typeface="Arial" panose="020B0604020202020204" pitchFamily="34" charset="0"/>
              <a:buChar char="•"/>
            </a:pPr>
            <a:r>
              <a:rPr lang="en-US" sz="2000"/>
              <a:t>AS.470.708 Unleashing Open Data with Python</a:t>
            </a:r>
          </a:p>
          <a:p>
            <a:pPr indent="-228600" algn="l">
              <a:buFont typeface="Arial" panose="020B0604020202020204" pitchFamily="34" charset="0"/>
              <a:buChar char="•"/>
            </a:pPr>
            <a:r>
              <a:rPr lang="en-US" sz="2000"/>
              <a:t>Advanced Academic Program, Johns Hopkins University</a:t>
            </a:r>
          </a:p>
          <a:p>
            <a:pPr indent="-228600" algn="l">
              <a:buFont typeface="Arial" panose="020B0604020202020204" pitchFamily="34" charset="0"/>
              <a:buChar char="•"/>
            </a:pPr>
            <a:r>
              <a:rPr lang="en-US" sz="2000"/>
              <a:t>May 2023</a:t>
            </a:r>
          </a:p>
        </p:txBody>
      </p:sp>
      <p:pic>
        <p:nvPicPr>
          <p:cNvPr id="22" name="Audio 21">
            <a:hlinkClick r:id="" action="ppaction://media"/>
            <a:extLst>
              <a:ext uri="{FF2B5EF4-FFF2-40B4-BE49-F238E27FC236}">
                <a16:creationId xmlns:a16="http://schemas.microsoft.com/office/drawing/2014/main" id="{07AB75E1-09E8-6BAD-B664-1C77C17511E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90057390"/>
      </p:ext>
    </p:extLst>
  </p:cSld>
  <p:clrMapOvr>
    <a:masterClrMapping/>
  </p:clrMapOvr>
  <mc:AlternateContent xmlns:mc="http://schemas.openxmlformats.org/markup-compatibility/2006">
    <mc:Choice xmlns:p14="http://schemas.microsoft.com/office/powerpoint/2010/main" Requires="p14">
      <p:transition spd="slow" p14:dur="2000" advTm="24802"/>
    </mc:Choice>
    <mc:Fallback>
      <p:transition spd="slow" advTm="24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C2EE67-05B2-B5FD-512D-B17DFE837565}"/>
              </a:ext>
            </a:extLst>
          </p:cNvPr>
          <p:cNvSpPr>
            <a:spLocks noGrp="1"/>
          </p:cNvSpPr>
          <p:nvPr>
            <p:ph type="ctrTitle"/>
          </p:nvPr>
        </p:nvSpPr>
        <p:spPr>
          <a:xfrm>
            <a:off x="4162567" y="818984"/>
            <a:ext cx="6714699" cy="3178689"/>
          </a:xfrm>
        </p:spPr>
        <p:txBody>
          <a:bodyPr>
            <a:normAutofit/>
          </a:bodyPr>
          <a:lstStyle/>
          <a:p>
            <a:pPr algn="l"/>
            <a:r>
              <a:rPr lang="en-US" sz="4800">
                <a:solidFill>
                  <a:srgbClr val="FFFFFF"/>
                </a:solidFill>
              </a:rPr>
              <a:t>Thank you!</a:t>
            </a:r>
          </a:p>
        </p:txBody>
      </p:sp>
      <p:sp>
        <p:nvSpPr>
          <p:cNvPr id="21" name="Rectangle 20">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Audio 9">
            <a:hlinkClick r:id="" action="ppaction://media"/>
            <a:extLst>
              <a:ext uri="{FF2B5EF4-FFF2-40B4-BE49-F238E27FC236}">
                <a16:creationId xmlns:a16="http://schemas.microsoft.com/office/drawing/2014/main" id="{C9A47343-255B-F572-BF59-7A1B6599EFB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83151753"/>
      </p:ext>
    </p:extLst>
  </p:cSld>
  <p:clrMapOvr>
    <a:masterClrMapping/>
  </p:clrMapOvr>
  <mc:AlternateContent xmlns:mc="http://schemas.openxmlformats.org/markup-compatibility/2006">
    <mc:Choice xmlns:p14="http://schemas.microsoft.com/office/powerpoint/2010/main" Requires="p14">
      <p:transition spd="slow" p14:dur="2000" advTm="25921"/>
    </mc:Choice>
    <mc:Fallback>
      <p:transition spd="slow" advTm="259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E8B28-65D2-898C-1E75-49C94D21259C}"/>
              </a:ext>
            </a:extLst>
          </p:cNvPr>
          <p:cNvSpPr>
            <a:spLocks noGrp="1"/>
          </p:cNvSpPr>
          <p:nvPr>
            <p:ph type="title"/>
          </p:nvPr>
        </p:nvSpPr>
        <p:spPr>
          <a:xfrm>
            <a:off x="838200" y="365126"/>
            <a:ext cx="10515600" cy="643868"/>
          </a:xfrm>
        </p:spPr>
        <p:txBody>
          <a:bodyPr>
            <a:normAutofit fontScale="90000"/>
          </a:bodyPr>
          <a:lstStyle/>
          <a:p>
            <a:r>
              <a:rPr lang="en-US" dirty="0"/>
              <a:t>Research Question</a:t>
            </a:r>
          </a:p>
        </p:txBody>
      </p:sp>
      <p:graphicFrame>
        <p:nvGraphicFramePr>
          <p:cNvPr id="5" name="Content Placeholder 2">
            <a:extLst>
              <a:ext uri="{FF2B5EF4-FFF2-40B4-BE49-F238E27FC236}">
                <a16:creationId xmlns:a16="http://schemas.microsoft.com/office/drawing/2014/main" id="{3488136B-8698-3C18-6DC8-C6CA042EF8C1}"/>
              </a:ext>
            </a:extLst>
          </p:cNvPr>
          <p:cNvGraphicFramePr>
            <a:graphicFrameLocks noGrp="1"/>
          </p:cNvGraphicFramePr>
          <p:nvPr>
            <p:ph idx="1"/>
            <p:extLst>
              <p:ext uri="{D42A27DB-BD31-4B8C-83A1-F6EECF244321}">
                <p14:modId xmlns:p14="http://schemas.microsoft.com/office/powerpoint/2010/main" val="126502630"/>
              </p:ext>
            </p:extLst>
          </p:nvPr>
        </p:nvGraphicFramePr>
        <p:xfrm>
          <a:off x="838200" y="1237592"/>
          <a:ext cx="10515600" cy="525528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1" name="Audio 10">
            <a:hlinkClick r:id="" action="ppaction://media"/>
            <a:extLst>
              <a:ext uri="{FF2B5EF4-FFF2-40B4-BE49-F238E27FC236}">
                <a16:creationId xmlns:a16="http://schemas.microsoft.com/office/drawing/2014/main" id="{4C4190C5-00BE-221A-C9FE-C6A1A1F606F3}"/>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34313080"/>
      </p:ext>
    </p:extLst>
  </p:cSld>
  <p:clrMapOvr>
    <a:masterClrMapping/>
  </p:clrMapOvr>
  <mc:AlternateContent xmlns:mc="http://schemas.openxmlformats.org/markup-compatibility/2006">
    <mc:Choice xmlns:p14="http://schemas.microsoft.com/office/powerpoint/2010/main" Requires="p14">
      <p:transition spd="slow" p14:dur="2000" advTm="41953"/>
    </mc:Choice>
    <mc:Fallback>
      <p:transition spd="slow" advTm="41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5EA54-219C-1AF6-72FC-283963B83879}"/>
              </a:ext>
            </a:extLst>
          </p:cNvPr>
          <p:cNvSpPr>
            <a:spLocks noGrp="1"/>
          </p:cNvSpPr>
          <p:nvPr>
            <p:ph type="title"/>
          </p:nvPr>
        </p:nvSpPr>
        <p:spPr>
          <a:xfrm>
            <a:off x="838200" y="365126"/>
            <a:ext cx="10515600" cy="594208"/>
          </a:xfrm>
        </p:spPr>
        <p:txBody>
          <a:bodyPr>
            <a:normAutofit fontScale="90000"/>
          </a:bodyPr>
          <a:lstStyle/>
          <a:p>
            <a:r>
              <a:rPr lang="en-US" dirty="0"/>
              <a:t>Background – Literature Review</a:t>
            </a:r>
          </a:p>
        </p:txBody>
      </p:sp>
      <p:graphicFrame>
        <p:nvGraphicFramePr>
          <p:cNvPr id="5" name="Content Placeholder 2">
            <a:extLst>
              <a:ext uri="{FF2B5EF4-FFF2-40B4-BE49-F238E27FC236}">
                <a16:creationId xmlns:a16="http://schemas.microsoft.com/office/drawing/2014/main" id="{EBBEA120-08D8-4572-C9B7-51446B04606F}"/>
              </a:ext>
            </a:extLst>
          </p:cNvPr>
          <p:cNvGraphicFramePr>
            <a:graphicFrameLocks noGrp="1"/>
          </p:cNvGraphicFramePr>
          <p:nvPr>
            <p:ph idx="1"/>
            <p:extLst>
              <p:ext uri="{D42A27DB-BD31-4B8C-83A1-F6EECF244321}">
                <p14:modId xmlns:p14="http://schemas.microsoft.com/office/powerpoint/2010/main" val="3335695706"/>
              </p:ext>
            </p:extLst>
          </p:nvPr>
        </p:nvGraphicFramePr>
        <p:xfrm>
          <a:off x="838200" y="1106281"/>
          <a:ext cx="10515600" cy="542158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1" name="Audio 10">
            <a:hlinkClick r:id="" action="ppaction://media"/>
            <a:extLst>
              <a:ext uri="{FF2B5EF4-FFF2-40B4-BE49-F238E27FC236}">
                <a16:creationId xmlns:a16="http://schemas.microsoft.com/office/drawing/2014/main" id="{22D74CCC-11C4-901D-F466-B9228F6EEE48}"/>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91287460"/>
      </p:ext>
    </p:extLst>
  </p:cSld>
  <p:clrMapOvr>
    <a:masterClrMapping/>
  </p:clrMapOvr>
  <mc:AlternateContent xmlns:mc="http://schemas.openxmlformats.org/markup-compatibility/2006">
    <mc:Choice xmlns:p14="http://schemas.microsoft.com/office/powerpoint/2010/main" Requires="p14">
      <p:transition spd="slow" p14:dur="2000" advTm="48219"/>
    </mc:Choice>
    <mc:Fallback>
      <p:transition spd="slow" advTm="48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F072A-8217-33AC-E0A2-7F9C8F82AE67}"/>
              </a:ext>
            </a:extLst>
          </p:cNvPr>
          <p:cNvSpPr>
            <a:spLocks noGrp="1"/>
          </p:cNvSpPr>
          <p:nvPr>
            <p:ph type="title"/>
          </p:nvPr>
        </p:nvSpPr>
        <p:spPr>
          <a:xfrm>
            <a:off x="505691" y="101556"/>
            <a:ext cx="10515600" cy="681160"/>
          </a:xfrm>
        </p:spPr>
        <p:txBody>
          <a:bodyPr>
            <a:normAutofit fontScale="90000"/>
          </a:bodyPr>
          <a:lstStyle/>
          <a:p>
            <a:r>
              <a:rPr lang="en-US" dirty="0"/>
              <a:t>Background – World Bank </a:t>
            </a:r>
            <a:r>
              <a:rPr lang="en-US" dirty="0" err="1"/>
              <a:t>GovTech</a:t>
            </a:r>
            <a:r>
              <a:rPr lang="en-US" dirty="0"/>
              <a:t> Data</a:t>
            </a:r>
          </a:p>
        </p:txBody>
      </p:sp>
      <p:graphicFrame>
        <p:nvGraphicFramePr>
          <p:cNvPr id="4" name="Table 4">
            <a:extLst>
              <a:ext uri="{FF2B5EF4-FFF2-40B4-BE49-F238E27FC236}">
                <a16:creationId xmlns:a16="http://schemas.microsoft.com/office/drawing/2014/main" id="{DE493BCB-001B-927D-3C54-1E4BDBDE6835}"/>
              </a:ext>
            </a:extLst>
          </p:cNvPr>
          <p:cNvGraphicFramePr>
            <a:graphicFrameLocks noGrp="1"/>
          </p:cNvGraphicFramePr>
          <p:nvPr>
            <p:extLst>
              <p:ext uri="{D42A27DB-BD31-4B8C-83A1-F6EECF244321}">
                <p14:modId xmlns:p14="http://schemas.microsoft.com/office/powerpoint/2010/main" val="2195329520"/>
              </p:ext>
            </p:extLst>
          </p:nvPr>
        </p:nvGraphicFramePr>
        <p:xfrm>
          <a:off x="600691" y="1202135"/>
          <a:ext cx="10953999" cy="3144520"/>
        </p:xfrm>
        <a:graphic>
          <a:graphicData uri="http://schemas.openxmlformats.org/drawingml/2006/table">
            <a:tbl>
              <a:tblPr firstRow="1" bandRow="1">
                <a:tableStyleId>{B301B821-A1FF-4177-AEE7-76D212191A09}</a:tableStyleId>
              </a:tblPr>
              <a:tblGrid>
                <a:gridCol w="1429988">
                  <a:extLst>
                    <a:ext uri="{9D8B030D-6E8A-4147-A177-3AD203B41FA5}">
                      <a16:colId xmlns:a16="http://schemas.microsoft.com/office/drawing/2014/main" val="305284202"/>
                    </a:ext>
                  </a:extLst>
                </a:gridCol>
                <a:gridCol w="2030680">
                  <a:extLst>
                    <a:ext uri="{9D8B030D-6E8A-4147-A177-3AD203B41FA5}">
                      <a16:colId xmlns:a16="http://schemas.microsoft.com/office/drawing/2014/main" val="2046722313"/>
                    </a:ext>
                  </a:extLst>
                </a:gridCol>
                <a:gridCol w="3871356">
                  <a:extLst>
                    <a:ext uri="{9D8B030D-6E8A-4147-A177-3AD203B41FA5}">
                      <a16:colId xmlns:a16="http://schemas.microsoft.com/office/drawing/2014/main" val="3152034863"/>
                    </a:ext>
                  </a:extLst>
                </a:gridCol>
                <a:gridCol w="3621975">
                  <a:extLst>
                    <a:ext uri="{9D8B030D-6E8A-4147-A177-3AD203B41FA5}">
                      <a16:colId xmlns:a16="http://schemas.microsoft.com/office/drawing/2014/main" val="312208549"/>
                    </a:ext>
                  </a:extLst>
                </a:gridCol>
              </a:tblGrid>
              <a:tr h="370840">
                <a:tc>
                  <a:txBody>
                    <a:bodyPr/>
                    <a:lstStyle/>
                    <a:p>
                      <a:pPr marL="0" marR="0">
                        <a:spcBef>
                          <a:spcPts val="0"/>
                        </a:spcBef>
                        <a:spcAft>
                          <a:spcPts val="0"/>
                        </a:spcAft>
                      </a:pPr>
                      <a:r>
                        <a:rPr lang="en-US" sz="1200" b="1" dirty="0">
                          <a:effectLst/>
                        </a:rPr>
                        <a:t>Original Name</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1" dirty="0">
                          <a:effectLst/>
                        </a:rPr>
                        <a:t>Project Name</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1" dirty="0">
                          <a:effectLst/>
                        </a:rPr>
                        <a:t>Description</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1" dirty="0">
                          <a:effectLst/>
                        </a:rPr>
                        <a:t>Values</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76934754"/>
                  </a:ext>
                </a:extLst>
              </a:tr>
              <a:tr h="370840">
                <a:tc>
                  <a:txBody>
                    <a:bodyPr/>
                    <a:lstStyle/>
                    <a:p>
                      <a:pPr marL="0" marR="0">
                        <a:spcBef>
                          <a:spcPts val="0"/>
                        </a:spcBef>
                        <a:spcAft>
                          <a:spcPts val="0"/>
                        </a:spcAft>
                      </a:pPr>
                      <a:r>
                        <a:rPr lang="en-US" sz="1200" b="0" dirty="0">
                          <a:effectLst/>
                        </a:rPr>
                        <a:t>I-45</a:t>
                      </a:r>
                      <a:endParaRPr lang="en-US" sz="12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dirty="0">
                          <a:effectLst/>
                        </a:rPr>
                        <a:t>DS_Strategy_Program</a:t>
                      </a:r>
                      <a:endParaRPr lang="en-US" sz="12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dirty="0">
                          <a:solidFill>
                            <a:srgbClr val="313234"/>
                          </a:solidFill>
                          <a:effectLst/>
                        </a:rPr>
                        <a:t>Is there a government strategy/</a:t>
                      </a:r>
                      <a:endParaRPr lang="en-US" sz="1200" b="0" dirty="0">
                        <a:effectLst/>
                      </a:endParaRPr>
                    </a:p>
                    <a:p>
                      <a:pPr marL="0" marR="0">
                        <a:spcBef>
                          <a:spcPts val="0"/>
                        </a:spcBef>
                        <a:spcAft>
                          <a:spcPts val="0"/>
                        </a:spcAft>
                      </a:pPr>
                      <a:r>
                        <a:rPr lang="en-US" sz="1200" b="0" dirty="0">
                          <a:solidFill>
                            <a:srgbClr val="313234"/>
                          </a:solidFill>
                          <a:effectLst/>
                        </a:rPr>
                        <a:t>program to improve digital skills in the public sector?</a:t>
                      </a:r>
                      <a:endParaRPr lang="en-US" sz="12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a:solidFill>
                            <a:srgbClr val="313234"/>
                          </a:solidFill>
                          <a:effectLst/>
                        </a:rPr>
                        <a:t>0 = No, 1 = Yes (Only strategy or program), 2 = Yes (Both strategy and program)</a:t>
                      </a:r>
                      <a:endParaRPr lang="en-US" sz="12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340366407"/>
                  </a:ext>
                </a:extLst>
              </a:tr>
              <a:tr h="370840">
                <a:tc>
                  <a:txBody>
                    <a:bodyPr/>
                    <a:lstStyle/>
                    <a:p>
                      <a:pPr marL="0" marR="0">
                        <a:spcBef>
                          <a:spcPts val="0"/>
                        </a:spcBef>
                        <a:spcAft>
                          <a:spcPts val="0"/>
                        </a:spcAft>
                      </a:pPr>
                      <a:r>
                        <a:rPr lang="en-US" sz="1200" b="0">
                          <a:effectLst/>
                        </a:rPr>
                        <a:t>I-45.4</a:t>
                      </a:r>
                      <a:endParaRPr lang="en-US" sz="12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a:effectLst/>
                        </a:rPr>
                        <a:t>FocusArea</a:t>
                      </a:r>
                      <a:endParaRPr lang="en-US" sz="12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dirty="0">
                          <a:solidFill>
                            <a:srgbClr val="313234"/>
                          </a:solidFill>
                          <a:effectLst/>
                        </a:rPr>
                        <a:t>Focus areas of the DS strategy</a:t>
                      </a:r>
                      <a:endParaRPr lang="en-US" sz="12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dirty="0">
                          <a:solidFill>
                            <a:srgbClr val="313234"/>
                          </a:solidFill>
                          <a:effectLst/>
                        </a:rPr>
                        <a:t>0 = Unknown, 1 = Basic digital skills, 2 = Basic digital skills + Data literacy, 3 = Advanced digital skills + Data literacy</a:t>
                      </a:r>
                      <a:endParaRPr lang="en-US" sz="12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80449620"/>
                  </a:ext>
                </a:extLst>
              </a:tr>
              <a:tr h="370840">
                <a:tc>
                  <a:txBody>
                    <a:bodyPr/>
                    <a:lstStyle/>
                    <a:p>
                      <a:pPr marL="0" marR="0">
                        <a:spcBef>
                          <a:spcPts val="0"/>
                        </a:spcBef>
                        <a:spcAft>
                          <a:spcPts val="0"/>
                        </a:spcAft>
                      </a:pPr>
                      <a:r>
                        <a:rPr lang="en-US" sz="1200" b="0">
                          <a:effectLst/>
                        </a:rPr>
                        <a:t>I-45.5</a:t>
                      </a:r>
                      <a:endParaRPr lang="en-US" sz="12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a:effectLst/>
                        </a:rPr>
                        <a:t>DSProgram</a:t>
                      </a:r>
                      <a:endParaRPr lang="en-US" sz="12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dirty="0">
                          <a:solidFill>
                            <a:srgbClr val="313234"/>
                          </a:solidFill>
                          <a:effectLst/>
                        </a:rPr>
                        <a:t>Is there a DS program?</a:t>
                      </a:r>
                      <a:endParaRPr lang="en-US" sz="12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dirty="0">
                          <a:solidFill>
                            <a:srgbClr val="313234"/>
                          </a:solidFill>
                          <a:effectLst/>
                        </a:rPr>
                        <a:t>0 = No, 1 = Yes</a:t>
                      </a:r>
                      <a:endParaRPr lang="en-US" sz="12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7172692"/>
                  </a:ext>
                </a:extLst>
              </a:tr>
              <a:tr h="370840">
                <a:tc>
                  <a:txBody>
                    <a:bodyPr/>
                    <a:lstStyle/>
                    <a:p>
                      <a:pPr marL="0" marR="0">
                        <a:spcBef>
                          <a:spcPts val="0"/>
                        </a:spcBef>
                        <a:spcAft>
                          <a:spcPts val="0"/>
                        </a:spcAft>
                      </a:pPr>
                      <a:r>
                        <a:rPr lang="en-US" sz="1200">
                          <a:effectLst/>
                        </a:rPr>
                        <a:t>I-45.5.1</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a:effectLst/>
                        </a:rPr>
                        <a:t>DSProgramType</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a:solidFill>
                            <a:srgbClr val="313234"/>
                          </a:solidFill>
                          <a:effectLst/>
                        </a:rPr>
                        <a:t>If Yes &gt; Type of primary DS</a:t>
                      </a:r>
                      <a:endParaRPr lang="en-US" sz="1200">
                        <a:effectLst/>
                      </a:endParaRPr>
                    </a:p>
                    <a:p>
                      <a:pPr marL="0" marR="0">
                        <a:spcBef>
                          <a:spcPts val="0"/>
                        </a:spcBef>
                        <a:spcAft>
                          <a:spcPts val="0"/>
                        </a:spcAft>
                      </a:pPr>
                      <a:r>
                        <a:rPr lang="en-US" sz="1200">
                          <a:solidFill>
                            <a:srgbClr val="313234"/>
                          </a:solidFill>
                          <a:effectLst/>
                        </a:rPr>
                        <a:t>program(s)</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dirty="0">
                          <a:solidFill>
                            <a:srgbClr val="313234"/>
                          </a:solidFill>
                          <a:effectLst/>
                        </a:rPr>
                        <a:t>1 = Academic program, 2 = Public sector program, 3 = CSO/Private program</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561881013"/>
                  </a:ext>
                </a:extLst>
              </a:tr>
              <a:tr h="370840">
                <a:tc>
                  <a:txBody>
                    <a:bodyPr/>
                    <a:lstStyle/>
                    <a:p>
                      <a:pPr marL="0" marR="0">
                        <a:spcBef>
                          <a:spcPts val="0"/>
                        </a:spcBef>
                        <a:spcAft>
                          <a:spcPts val="0"/>
                        </a:spcAft>
                      </a:pPr>
                      <a:r>
                        <a:rPr lang="en-US" sz="1200">
                          <a:effectLst/>
                        </a:rPr>
                        <a:t>I-45.5.3</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a:effectLst/>
                        </a:rPr>
                        <a:t>DSProgramMandatory</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a:solidFill>
                            <a:srgbClr val="313234"/>
                          </a:solidFill>
                          <a:effectLst/>
                        </a:rPr>
                        <a:t>If Yes &gt; DS program mandatory for</a:t>
                      </a:r>
                      <a:endParaRPr lang="en-US" sz="1200">
                        <a:effectLst/>
                      </a:endParaRPr>
                    </a:p>
                    <a:p>
                      <a:pPr marL="0" marR="0">
                        <a:spcBef>
                          <a:spcPts val="0"/>
                        </a:spcBef>
                        <a:spcAft>
                          <a:spcPts val="0"/>
                        </a:spcAft>
                      </a:pPr>
                      <a:r>
                        <a:rPr lang="en-US" sz="1200">
                          <a:solidFill>
                            <a:srgbClr val="313234"/>
                          </a:solidFill>
                          <a:effectLst/>
                        </a:rPr>
                        <a:t>new public employees?</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dirty="0">
                          <a:solidFill>
                            <a:srgbClr val="313234"/>
                          </a:solidFill>
                          <a:effectLst/>
                        </a:rPr>
                        <a:t>0 = Unknown, 1 = Not mandatory, 2 = Mandatory</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59937403"/>
                  </a:ext>
                </a:extLst>
              </a:tr>
              <a:tr h="370840">
                <a:tc>
                  <a:txBody>
                    <a:bodyPr/>
                    <a:lstStyle/>
                    <a:p>
                      <a:pPr marL="0" marR="0">
                        <a:spcBef>
                          <a:spcPts val="0"/>
                        </a:spcBef>
                        <a:spcAft>
                          <a:spcPts val="0"/>
                        </a:spcAft>
                      </a:pPr>
                      <a:r>
                        <a:rPr lang="en-US" sz="1200" dirty="0">
                          <a:effectLst/>
                        </a:rPr>
                        <a:t>I-45.6</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a:effectLst/>
                        </a:rPr>
                        <a:t>DSProgramExternal</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a:solidFill>
                            <a:srgbClr val="313234"/>
                          </a:solidFill>
                          <a:effectLst/>
                        </a:rPr>
                        <a:t>Are there digital skills programs offered by governments for</a:t>
                      </a:r>
                      <a:endParaRPr lang="en-US" sz="1200">
                        <a:effectLst/>
                      </a:endParaRPr>
                    </a:p>
                    <a:p>
                      <a:pPr marL="0" marR="0">
                        <a:spcBef>
                          <a:spcPts val="0"/>
                        </a:spcBef>
                        <a:spcAft>
                          <a:spcPts val="0"/>
                        </a:spcAft>
                      </a:pPr>
                      <a:r>
                        <a:rPr lang="en-US" sz="1200">
                          <a:solidFill>
                            <a:srgbClr val="313234"/>
                          </a:solidFill>
                          <a:effectLst/>
                        </a:rPr>
                        <a:t>citizens/schools?</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dirty="0">
                          <a:solidFill>
                            <a:srgbClr val="313234"/>
                          </a:solidFill>
                          <a:effectLst/>
                        </a:rPr>
                        <a:t>0 = No, 1 = Yes (fee-based programs), 2 = Yes (freely available programs)</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589068478"/>
                  </a:ext>
                </a:extLst>
              </a:tr>
              <a:tr h="370840">
                <a:tc>
                  <a:txBody>
                    <a:bodyPr/>
                    <a:lstStyle/>
                    <a:p>
                      <a:pPr marL="0" marR="0">
                        <a:spcBef>
                          <a:spcPts val="0"/>
                        </a:spcBef>
                        <a:spcAft>
                          <a:spcPts val="0"/>
                        </a:spcAft>
                      </a:pPr>
                      <a:r>
                        <a:rPr lang="en-US" sz="1200">
                          <a:effectLst/>
                        </a:rPr>
                        <a:t>I-45.7</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a:effectLst/>
                        </a:rPr>
                        <a:t>DSProgramPublished</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a:solidFill>
                            <a:srgbClr val="313234"/>
                          </a:solidFill>
                          <a:effectLst/>
                        </a:rPr>
                        <a:t>Publishing of the results/progress in DS programs?</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dirty="0">
                          <a:solidFill>
                            <a:srgbClr val="313234"/>
                          </a:solidFill>
                          <a:effectLst/>
                        </a:rPr>
                        <a:t>0 = No, 1 = Yes (internal, not published), 2 = Yes (public, published)</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127745172"/>
                  </a:ext>
                </a:extLst>
              </a:tr>
            </a:tbl>
          </a:graphicData>
        </a:graphic>
      </p:graphicFrame>
      <p:sp>
        <p:nvSpPr>
          <p:cNvPr id="8" name="TextBox 7">
            <a:extLst>
              <a:ext uri="{FF2B5EF4-FFF2-40B4-BE49-F238E27FC236}">
                <a16:creationId xmlns:a16="http://schemas.microsoft.com/office/drawing/2014/main" id="{86598CCA-B91B-A74E-DD8D-3A8C0C971ACD}"/>
              </a:ext>
            </a:extLst>
          </p:cNvPr>
          <p:cNvSpPr txBox="1"/>
          <p:nvPr/>
        </p:nvSpPr>
        <p:spPr>
          <a:xfrm>
            <a:off x="505691" y="763178"/>
            <a:ext cx="3357458" cy="369332"/>
          </a:xfrm>
          <a:prstGeom prst="rect">
            <a:avLst/>
          </a:prstGeom>
          <a:noFill/>
        </p:spPr>
        <p:txBody>
          <a:bodyPr wrap="none" rtlCol="0">
            <a:spAutoFit/>
          </a:bodyPr>
          <a:lstStyle/>
          <a:p>
            <a:r>
              <a:rPr lang="en-US" b="1" u="sng" dirty="0"/>
              <a:t>Independent variables of interest</a:t>
            </a:r>
          </a:p>
        </p:txBody>
      </p:sp>
      <p:sp>
        <p:nvSpPr>
          <p:cNvPr id="9" name="TextBox 8">
            <a:extLst>
              <a:ext uri="{FF2B5EF4-FFF2-40B4-BE49-F238E27FC236}">
                <a16:creationId xmlns:a16="http://schemas.microsoft.com/office/drawing/2014/main" id="{EF9EBB0A-5ECD-A974-DD42-13C86E24C1AB}"/>
              </a:ext>
            </a:extLst>
          </p:cNvPr>
          <p:cNvSpPr txBox="1"/>
          <p:nvPr/>
        </p:nvSpPr>
        <p:spPr>
          <a:xfrm>
            <a:off x="398813" y="4479725"/>
            <a:ext cx="2236446" cy="369332"/>
          </a:xfrm>
          <a:prstGeom prst="rect">
            <a:avLst/>
          </a:prstGeom>
          <a:noFill/>
        </p:spPr>
        <p:txBody>
          <a:bodyPr wrap="none" rtlCol="0">
            <a:spAutoFit/>
          </a:bodyPr>
          <a:lstStyle/>
          <a:p>
            <a:r>
              <a:rPr lang="en-US" b="1" u="sng" dirty="0"/>
              <a:t>Dependent variables</a:t>
            </a:r>
          </a:p>
        </p:txBody>
      </p:sp>
      <p:graphicFrame>
        <p:nvGraphicFramePr>
          <p:cNvPr id="10" name="Table 4">
            <a:extLst>
              <a:ext uri="{FF2B5EF4-FFF2-40B4-BE49-F238E27FC236}">
                <a16:creationId xmlns:a16="http://schemas.microsoft.com/office/drawing/2014/main" id="{A293A2E4-C57D-13A9-9851-7BE71058497D}"/>
              </a:ext>
            </a:extLst>
          </p:cNvPr>
          <p:cNvGraphicFramePr>
            <a:graphicFrameLocks noGrp="1"/>
          </p:cNvGraphicFramePr>
          <p:nvPr>
            <p:extLst>
              <p:ext uri="{D42A27DB-BD31-4B8C-83A1-F6EECF244321}">
                <p14:modId xmlns:p14="http://schemas.microsoft.com/office/powerpoint/2010/main" val="2185646388"/>
              </p:ext>
            </p:extLst>
          </p:nvPr>
        </p:nvGraphicFramePr>
        <p:xfrm>
          <a:off x="600691" y="4849057"/>
          <a:ext cx="10953999" cy="1838960"/>
        </p:xfrm>
        <a:graphic>
          <a:graphicData uri="http://schemas.openxmlformats.org/drawingml/2006/table">
            <a:tbl>
              <a:tblPr firstRow="1" bandRow="1">
                <a:tableStyleId>{B301B821-A1FF-4177-AEE7-76D212191A09}</a:tableStyleId>
              </a:tblPr>
              <a:tblGrid>
                <a:gridCol w="1239983">
                  <a:extLst>
                    <a:ext uri="{9D8B030D-6E8A-4147-A177-3AD203B41FA5}">
                      <a16:colId xmlns:a16="http://schemas.microsoft.com/office/drawing/2014/main" val="305284202"/>
                    </a:ext>
                  </a:extLst>
                </a:gridCol>
                <a:gridCol w="1413164">
                  <a:extLst>
                    <a:ext uri="{9D8B030D-6E8A-4147-A177-3AD203B41FA5}">
                      <a16:colId xmlns:a16="http://schemas.microsoft.com/office/drawing/2014/main" val="2046722313"/>
                    </a:ext>
                  </a:extLst>
                </a:gridCol>
                <a:gridCol w="4678877">
                  <a:extLst>
                    <a:ext uri="{9D8B030D-6E8A-4147-A177-3AD203B41FA5}">
                      <a16:colId xmlns:a16="http://schemas.microsoft.com/office/drawing/2014/main" val="3152034863"/>
                    </a:ext>
                  </a:extLst>
                </a:gridCol>
                <a:gridCol w="3621975">
                  <a:extLst>
                    <a:ext uri="{9D8B030D-6E8A-4147-A177-3AD203B41FA5}">
                      <a16:colId xmlns:a16="http://schemas.microsoft.com/office/drawing/2014/main" val="312208549"/>
                    </a:ext>
                  </a:extLst>
                </a:gridCol>
              </a:tblGrid>
              <a:tr h="370840">
                <a:tc>
                  <a:txBody>
                    <a:bodyPr/>
                    <a:lstStyle/>
                    <a:p>
                      <a:pPr marL="0" marR="0">
                        <a:spcBef>
                          <a:spcPts val="0"/>
                        </a:spcBef>
                        <a:spcAft>
                          <a:spcPts val="0"/>
                        </a:spcAft>
                      </a:pPr>
                      <a:r>
                        <a:rPr lang="en-US" sz="1200" b="1" dirty="0">
                          <a:effectLst/>
                          <a:latin typeface="+mn-lt"/>
                        </a:rPr>
                        <a:t>Original Name</a:t>
                      </a:r>
                      <a:endParaRPr lang="en-US" sz="1200" dirty="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1" dirty="0">
                          <a:effectLst/>
                          <a:latin typeface="+mn-lt"/>
                        </a:rPr>
                        <a:t>Project Name</a:t>
                      </a:r>
                      <a:endParaRPr lang="en-US" sz="1200" dirty="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1" dirty="0">
                          <a:effectLst/>
                          <a:latin typeface="+mn-lt"/>
                        </a:rPr>
                        <a:t>Description</a:t>
                      </a:r>
                      <a:endParaRPr lang="en-US" sz="1200" dirty="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1" dirty="0">
                          <a:effectLst/>
                          <a:latin typeface="+mn-lt"/>
                        </a:rPr>
                        <a:t>Values</a:t>
                      </a:r>
                      <a:endParaRPr lang="en-US" sz="1200" dirty="0">
                        <a:effectLst/>
                        <a:latin typeface="+mn-lt"/>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76934754"/>
                  </a:ext>
                </a:extLst>
              </a:tr>
              <a:tr h="370840">
                <a:tc>
                  <a:txBody>
                    <a:bodyPr/>
                    <a:lstStyle/>
                    <a:p>
                      <a:pPr marL="0" marR="0">
                        <a:spcBef>
                          <a:spcPts val="0"/>
                        </a:spcBef>
                        <a:spcAft>
                          <a:spcPts val="0"/>
                        </a:spcAft>
                      </a:pPr>
                      <a:r>
                        <a:rPr lang="en-US" sz="1200" dirty="0">
                          <a:effectLst/>
                          <a:latin typeface="+mn-lt"/>
                          <a:ea typeface="Times New Roman" panose="02020603050405020304" pitchFamily="18" charset="0"/>
                          <a:cs typeface="Calibri" panose="020F0502020204030204" pitchFamily="34" charset="0"/>
                        </a:rPr>
                        <a:t>GTMI</a:t>
                      </a:r>
                      <a:endParaRPr lang="en-US" sz="1200" dirty="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dirty="0">
                          <a:effectLst/>
                          <a:latin typeface="+mn-lt"/>
                          <a:ea typeface="Times New Roman" panose="02020603050405020304" pitchFamily="18" charset="0"/>
                          <a:cs typeface="Calibri" panose="020F0502020204030204" pitchFamily="34" charset="0"/>
                        </a:rPr>
                        <a:t>GTMI</a:t>
                      </a:r>
                      <a:endParaRPr lang="en-US" sz="1200" b="0" dirty="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dirty="0">
                          <a:solidFill>
                            <a:srgbClr val="000000"/>
                          </a:solidFill>
                          <a:effectLst/>
                          <a:latin typeface="+mn-lt"/>
                          <a:ea typeface="Times New Roman" panose="02020603050405020304" pitchFamily="18" charset="0"/>
                          <a:cs typeface="Calibri" panose="020F0502020204030204" pitchFamily="34" charset="0"/>
                        </a:rPr>
                        <a:t>GTMI score</a:t>
                      </a:r>
                      <a:endParaRPr lang="en-US" sz="1200" b="0" dirty="0">
                        <a:effectLst/>
                        <a:latin typeface="+mn-lt"/>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1200" b="0" dirty="0">
                          <a:solidFill>
                            <a:srgbClr val="000000"/>
                          </a:solidFill>
                          <a:effectLst/>
                          <a:latin typeface="+mn-lt"/>
                          <a:ea typeface="Times New Roman" panose="02020603050405020304" pitchFamily="18" charset="0"/>
                          <a:cs typeface="Calibri" panose="020F0502020204030204" pitchFamily="34" charset="0"/>
                        </a:rPr>
                        <a:t>0 to 1</a:t>
                      </a:r>
                      <a:endParaRPr lang="en-US" sz="1200" b="0" dirty="0">
                        <a:effectLst/>
                        <a:latin typeface="+mn-lt"/>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340366407"/>
                  </a:ext>
                </a:extLst>
              </a:tr>
              <a:tr h="370840">
                <a:tc>
                  <a:txBody>
                    <a:bodyPr/>
                    <a:lstStyle/>
                    <a:p>
                      <a:pPr marL="0" marR="0">
                        <a:spcBef>
                          <a:spcPts val="0"/>
                        </a:spcBef>
                        <a:spcAft>
                          <a:spcPts val="0"/>
                        </a:spcAft>
                      </a:pPr>
                      <a:r>
                        <a:rPr lang="en-US" sz="1200">
                          <a:effectLst/>
                          <a:latin typeface="+mn-lt"/>
                          <a:ea typeface="Times New Roman" panose="02020603050405020304" pitchFamily="18" charset="0"/>
                          <a:cs typeface="Times New Roman" panose="02020603050405020304" pitchFamily="18" charset="0"/>
                        </a:rPr>
                        <a:t>ICROut</a:t>
                      </a:r>
                    </a:p>
                  </a:txBody>
                  <a:tcPr marL="68580" marR="68580" marT="0" marB="0"/>
                </a:tc>
                <a:tc>
                  <a:txBody>
                    <a:bodyPr/>
                    <a:lstStyle/>
                    <a:p>
                      <a:pPr marL="0" marR="0">
                        <a:spcBef>
                          <a:spcPts val="0"/>
                        </a:spcBef>
                        <a:spcAft>
                          <a:spcPts val="0"/>
                        </a:spcAft>
                      </a:pPr>
                      <a:r>
                        <a:rPr lang="en-US" sz="1200" b="0" dirty="0" err="1">
                          <a:effectLst/>
                          <a:latin typeface="+mn-lt"/>
                          <a:ea typeface="Times New Roman" panose="02020603050405020304" pitchFamily="18" charset="0"/>
                          <a:cs typeface="Times New Roman" panose="02020603050405020304" pitchFamily="18" charset="0"/>
                        </a:rPr>
                        <a:t>ICROutcome</a:t>
                      </a:r>
                      <a:endParaRPr lang="en-US" sz="1200" b="0" dirty="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dirty="0">
                          <a:solidFill>
                            <a:srgbClr val="000000"/>
                          </a:solidFill>
                          <a:effectLst/>
                          <a:latin typeface="+mn-lt"/>
                          <a:ea typeface="Times New Roman" panose="02020603050405020304" pitchFamily="18" charset="0"/>
                          <a:cs typeface="Calibri" panose="020F0502020204030204" pitchFamily="34" charset="0"/>
                        </a:rPr>
                        <a:t>Implementation Completion Report (ICR) Project Outcome rating – based on assessment completed within 6 months after closure of project by WBG project team</a:t>
                      </a:r>
                      <a:endParaRPr lang="en-US" sz="1200" b="0" dirty="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dirty="0">
                          <a:solidFill>
                            <a:srgbClr val="000000"/>
                          </a:solidFill>
                          <a:effectLst/>
                          <a:latin typeface="+mn-lt"/>
                          <a:ea typeface="Times New Roman" panose="02020603050405020304" pitchFamily="18" charset="0"/>
                          <a:cs typeface="Calibri" panose="020F0502020204030204" pitchFamily="34" charset="0"/>
                        </a:rPr>
                        <a:t>Standard ICR ratings : HS / S / MS / MU / U / HU</a:t>
                      </a:r>
                    </a:p>
                    <a:p>
                      <a:pPr marL="0" marR="0">
                        <a:spcBef>
                          <a:spcPts val="0"/>
                        </a:spcBef>
                        <a:spcAft>
                          <a:spcPts val="0"/>
                        </a:spcAft>
                      </a:pPr>
                      <a:r>
                        <a:rPr lang="en-US" sz="1200" b="1" dirty="0">
                          <a:solidFill>
                            <a:srgbClr val="000000"/>
                          </a:solidFill>
                          <a:effectLst/>
                          <a:latin typeface="+mn-lt"/>
                          <a:ea typeface="Times New Roman" panose="02020603050405020304" pitchFamily="18" charset="0"/>
                          <a:cs typeface="Calibri" panose="020F0502020204030204" pitchFamily="34" charset="0"/>
                        </a:rPr>
                        <a:t>Converted to 1 = Satisfactory, 0 = Unsatisfactory</a:t>
                      </a:r>
                      <a:endParaRPr lang="en-US" sz="1200" b="1" dirty="0">
                        <a:effectLst/>
                        <a:latin typeface="+mn-lt"/>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80449620"/>
                  </a:ext>
                </a:extLst>
              </a:tr>
              <a:tr h="370840">
                <a:tc>
                  <a:txBody>
                    <a:bodyPr/>
                    <a:lstStyle/>
                    <a:p>
                      <a:pPr marL="0" marR="0">
                        <a:spcBef>
                          <a:spcPts val="0"/>
                        </a:spcBef>
                        <a:spcAft>
                          <a:spcPts val="0"/>
                        </a:spcAft>
                      </a:pPr>
                      <a:r>
                        <a:rPr lang="en-US" sz="1200">
                          <a:effectLst/>
                          <a:latin typeface="+mn-lt"/>
                          <a:ea typeface="Times New Roman" panose="02020603050405020304" pitchFamily="18" charset="0"/>
                          <a:cs typeface="Times New Roman" panose="02020603050405020304" pitchFamily="18" charset="0"/>
                        </a:rPr>
                        <a:t>IEGOut</a:t>
                      </a:r>
                    </a:p>
                  </a:txBody>
                  <a:tcPr marL="68580" marR="68580" marT="0" marB="0"/>
                </a:tc>
                <a:tc>
                  <a:txBody>
                    <a:bodyPr/>
                    <a:lstStyle/>
                    <a:p>
                      <a:pPr marL="0" marR="0">
                        <a:spcBef>
                          <a:spcPts val="0"/>
                        </a:spcBef>
                        <a:spcAft>
                          <a:spcPts val="0"/>
                        </a:spcAft>
                      </a:pPr>
                      <a:r>
                        <a:rPr lang="en-US" sz="1200" b="0">
                          <a:effectLst/>
                          <a:latin typeface="+mn-lt"/>
                          <a:ea typeface="Times New Roman" panose="02020603050405020304" pitchFamily="18" charset="0"/>
                          <a:cs typeface="Times New Roman" panose="02020603050405020304" pitchFamily="18" charset="0"/>
                        </a:rPr>
                        <a:t>IEGOutcome</a:t>
                      </a:r>
                    </a:p>
                  </a:txBody>
                  <a:tcPr marL="68580" marR="68580" marT="0" marB="0"/>
                </a:tc>
                <a:tc>
                  <a:txBody>
                    <a:bodyPr/>
                    <a:lstStyle/>
                    <a:p>
                      <a:pPr marL="0" marR="0">
                        <a:spcBef>
                          <a:spcPts val="0"/>
                        </a:spcBef>
                        <a:spcAft>
                          <a:spcPts val="0"/>
                        </a:spcAft>
                      </a:pPr>
                      <a:r>
                        <a:rPr lang="en-US" sz="1200" b="0" dirty="0">
                          <a:solidFill>
                            <a:srgbClr val="000000"/>
                          </a:solidFill>
                          <a:effectLst/>
                          <a:latin typeface="+mn-lt"/>
                          <a:ea typeface="Times New Roman" panose="02020603050405020304" pitchFamily="18" charset="0"/>
                          <a:cs typeface="Calibri" panose="020F0502020204030204" pitchFamily="34" charset="0"/>
                        </a:rPr>
                        <a:t>Independent Evaluation Group (IEG) Project Outcome rating = based on a review within 6 months after delivery by independent review board for validation.</a:t>
                      </a:r>
                      <a:endParaRPr lang="en-US" sz="1200" b="0" dirty="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200" b="0" dirty="0">
                          <a:solidFill>
                            <a:srgbClr val="000000"/>
                          </a:solidFill>
                          <a:effectLst/>
                          <a:latin typeface="+mn-lt"/>
                          <a:ea typeface="Times New Roman" panose="02020603050405020304" pitchFamily="18" charset="0"/>
                          <a:cs typeface="Calibri" panose="020F0502020204030204" pitchFamily="34" charset="0"/>
                        </a:rPr>
                        <a:t>Standard ICR ratings : HS / S / MS / MU / U / HU</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000000"/>
                          </a:solidFill>
                          <a:effectLst/>
                          <a:latin typeface="+mn-lt"/>
                          <a:ea typeface="Times New Roman" panose="02020603050405020304" pitchFamily="18" charset="0"/>
                          <a:cs typeface="Calibri" panose="020F0502020204030204" pitchFamily="34" charset="0"/>
                        </a:rPr>
                        <a:t>Converted to 1 = Satisfactory, 0 = Unsatisfactory</a:t>
                      </a:r>
                      <a:endParaRPr lang="en-US" sz="1200" b="1" dirty="0">
                        <a:effectLst/>
                        <a:latin typeface="+mn-lt"/>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7172692"/>
                  </a:ext>
                </a:extLst>
              </a:tr>
            </a:tbl>
          </a:graphicData>
        </a:graphic>
      </p:graphicFrame>
      <p:pic>
        <p:nvPicPr>
          <p:cNvPr id="14" name="Audio 13">
            <a:hlinkClick r:id="" action="ppaction://media"/>
            <a:extLst>
              <a:ext uri="{FF2B5EF4-FFF2-40B4-BE49-F238E27FC236}">
                <a16:creationId xmlns:a16="http://schemas.microsoft.com/office/drawing/2014/main" id="{F7BE9AB0-1143-8650-B7EB-DD27E7DF25D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05410416"/>
      </p:ext>
    </p:extLst>
  </p:cSld>
  <p:clrMapOvr>
    <a:masterClrMapping/>
  </p:clrMapOvr>
  <mc:AlternateContent xmlns:mc="http://schemas.openxmlformats.org/markup-compatibility/2006">
    <mc:Choice xmlns:p14="http://schemas.microsoft.com/office/powerpoint/2010/main" Requires="p14">
      <p:transition spd="slow" p14:dur="2000" advTm="73388"/>
    </mc:Choice>
    <mc:Fallback>
      <p:transition spd="slow" advTm="733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DE776-3A28-44A3-AE12-0FD4EAF71099}"/>
              </a:ext>
            </a:extLst>
          </p:cNvPr>
          <p:cNvSpPr>
            <a:spLocks noGrp="1"/>
          </p:cNvSpPr>
          <p:nvPr>
            <p:ph type="title"/>
          </p:nvPr>
        </p:nvSpPr>
        <p:spPr>
          <a:xfrm>
            <a:off x="838200" y="116484"/>
            <a:ext cx="10515600" cy="815325"/>
          </a:xfrm>
        </p:spPr>
        <p:txBody>
          <a:bodyPr>
            <a:normAutofit/>
          </a:bodyPr>
          <a:lstStyle/>
          <a:p>
            <a:r>
              <a:rPr lang="en-US" sz="4000" dirty="0"/>
              <a:t>Analysis – Controlling for Omitted Variable Bias</a:t>
            </a:r>
          </a:p>
        </p:txBody>
      </p:sp>
      <p:pic>
        <p:nvPicPr>
          <p:cNvPr id="4" name="Picture 3" descr="A picture containing screenshot, text, diagram, line&#10;&#10;Description automatically generated">
            <a:extLst>
              <a:ext uri="{FF2B5EF4-FFF2-40B4-BE49-F238E27FC236}">
                <a16:creationId xmlns:a16="http://schemas.microsoft.com/office/drawing/2014/main" id="{42CDE855-A067-66DF-4073-058BA04092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4529" y="2079959"/>
            <a:ext cx="4169660" cy="3597591"/>
          </a:xfrm>
          <a:prstGeom prst="rect">
            <a:avLst/>
          </a:prstGeom>
        </p:spPr>
      </p:pic>
      <p:pic>
        <p:nvPicPr>
          <p:cNvPr id="5" name="Picture 4" descr="A picture containing screenshot, text, diagram, line&#10;&#10;Description automatically generated">
            <a:extLst>
              <a:ext uri="{FF2B5EF4-FFF2-40B4-BE49-F238E27FC236}">
                <a16:creationId xmlns:a16="http://schemas.microsoft.com/office/drawing/2014/main" id="{1784DE13-A761-9D00-046C-E608817806C5}"/>
              </a:ext>
            </a:extLst>
          </p:cNvPr>
          <p:cNvPicPr>
            <a:picLocks noChangeAspect="1"/>
          </p:cNvPicPr>
          <p:nvPr/>
        </p:nvPicPr>
        <p:blipFill rotWithShape="1">
          <a:blip r:embed="rId6">
            <a:extLst>
              <a:ext uri="{28A0092B-C50C-407E-A947-70E740481C1C}">
                <a14:useLocalDpi xmlns:a14="http://schemas.microsoft.com/office/drawing/2010/main" val="0"/>
              </a:ext>
            </a:extLst>
          </a:blip>
          <a:srcRect l="6187" r="50000"/>
          <a:stretch/>
        </p:blipFill>
        <p:spPr>
          <a:xfrm>
            <a:off x="5209110" y="1053123"/>
            <a:ext cx="3132134" cy="2859560"/>
          </a:xfrm>
          <a:prstGeom prst="rect">
            <a:avLst/>
          </a:prstGeom>
        </p:spPr>
      </p:pic>
      <p:pic>
        <p:nvPicPr>
          <p:cNvPr id="7" name="Picture 6" descr="A picture containing screenshot, text&#10;&#10;Description automatically generated">
            <a:extLst>
              <a:ext uri="{FF2B5EF4-FFF2-40B4-BE49-F238E27FC236}">
                <a16:creationId xmlns:a16="http://schemas.microsoft.com/office/drawing/2014/main" id="{517BE4AF-5C4B-FDB1-7090-17AA54A77E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09110" y="4043063"/>
            <a:ext cx="3153243" cy="2619166"/>
          </a:xfrm>
          <a:prstGeom prst="rect">
            <a:avLst/>
          </a:prstGeom>
        </p:spPr>
      </p:pic>
      <p:pic>
        <p:nvPicPr>
          <p:cNvPr id="8" name="Picture 7" descr="A picture containing screenshot, text, diagram&#10;&#10;Description automatically generated">
            <a:extLst>
              <a:ext uri="{FF2B5EF4-FFF2-40B4-BE49-F238E27FC236}">
                <a16:creationId xmlns:a16="http://schemas.microsoft.com/office/drawing/2014/main" id="{352A227F-B69D-21AB-3406-CAC8B186B86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854273" y="4046140"/>
            <a:ext cx="3012556" cy="2704762"/>
          </a:xfrm>
          <a:prstGeom prst="rect">
            <a:avLst/>
          </a:prstGeom>
        </p:spPr>
      </p:pic>
      <p:cxnSp>
        <p:nvCxnSpPr>
          <p:cNvPr id="13" name="Straight Connector 12">
            <a:extLst>
              <a:ext uri="{FF2B5EF4-FFF2-40B4-BE49-F238E27FC236}">
                <a16:creationId xmlns:a16="http://schemas.microsoft.com/office/drawing/2014/main" id="{1890D869-74DF-0663-05A2-0EC9C86B327C}"/>
              </a:ext>
            </a:extLst>
          </p:cNvPr>
          <p:cNvCxnSpPr/>
          <p:nvPr/>
        </p:nvCxnSpPr>
        <p:spPr>
          <a:xfrm>
            <a:off x="4800602" y="1566644"/>
            <a:ext cx="0" cy="4764582"/>
          </a:xfrm>
          <a:prstGeom prst="line">
            <a:avLst/>
          </a:prstGeom>
          <a:ln w="19050">
            <a:solidFill>
              <a:schemeClr val="bg1">
                <a:lumMod val="50000"/>
              </a:schemeClr>
            </a:solidFill>
          </a:ln>
        </p:spPr>
        <p:style>
          <a:lnRef idx="1">
            <a:schemeClr val="dk1"/>
          </a:lnRef>
          <a:fillRef idx="0">
            <a:schemeClr val="dk1"/>
          </a:fillRef>
          <a:effectRef idx="0">
            <a:schemeClr val="dk1"/>
          </a:effectRef>
          <a:fontRef idx="minor">
            <a:schemeClr val="tx1"/>
          </a:fontRef>
        </p:style>
      </p:cxnSp>
      <p:pic>
        <p:nvPicPr>
          <p:cNvPr id="14" name="Picture 13" descr="A picture containing screenshot, text, diagram, line&#10;&#10;Description automatically generated">
            <a:extLst>
              <a:ext uri="{FF2B5EF4-FFF2-40B4-BE49-F238E27FC236}">
                <a16:creationId xmlns:a16="http://schemas.microsoft.com/office/drawing/2014/main" id="{5B0C61E8-E41A-EC08-72B8-FD8D777A96FA}"/>
              </a:ext>
            </a:extLst>
          </p:cNvPr>
          <p:cNvPicPr>
            <a:picLocks noChangeAspect="1"/>
          </p:cNvPicPr>
          <p:nvPr/>
        </p:nvPicPr>
        <p:blipFill rotWithShape="1">
          <a:blip r:embed="rId6">
            <a:extLst>
              <a:ext uri="{28A0092B-C50C-407E-A947-70E740481C1C}">
                <a14:useLocalDpi xmlns:a14="http://schemas.microsoft.com/office/drawing/2010/main" val="0"/>
              </a:ext>
            </a:extLst>
          </a:blip>
          <a:srcRect l="50000" r="6187"/>
          <a:stretch/>
        </p:blipFill>
        <p:spPr>
          <a:xfrm>
            <a:off x="8854274" y="1053123"/>
            <a:ext cx="3012556" cy="2750390"/>
          </a:xfrm>
          <a:prstGeom prst="rect">
            <a:avLst/>
          </a:prstGeom>
        </p:spPr>
      </p:pic>
      <p:cxnSp>
        <p:nvCxnSpPr>
          <p:cNvPr id="3" name="Straight Connector 2">
            <a:extLst>
              <a:ext uri="{FF2B5EF4-FFF2-40B4-BE49-F238E27FC236}">
                <a16:creationId xmlns:a16="http://schemas.microsoft.com/office/drawing/2014/main" id="{2A4E7F20-68B4-3777-1E88-85083B9F1193}"/>
              </a:ext>
            </a:extLst>
          </p:cNvPr>
          <p:cNvCxnSpPr/>
          <p:nvPr/>
        </p:nvCxnSpPr>
        <p:spPr>
          <a:xfrm>
            <a:off x="8636331" y="1566644"/>
            <a:ext cx="0" cy="4764582"/>
          </a:xfrm>
          <a:prstGeom prst="line">
            <a:avLst/>
          </a:prstGeom>
          <a:ln w="19050">
            <a:solidFill>
              <a:schemeClr val="bg1">
                <a:lumMod val="50000"/>
              </a:schemeClr>
            </a:solidFill>
          </a:ln>
        </p:spPr>
        <p:style>
          <a:lnRef idx="1">
            <a:schemeClr val="dk1"/>
          </a:lnRef>
          <a:fillRef idx="0">
            <a:schemeClr val="dk1"/>
          </a:fillRef>
          <a:effectRef idx="0">
            <a:schemeClr val="dk1"/>
          </a:effectRef>
          <a:fontRef idx="minor">
            <a:schemeClr val="tx1"/>
          </a:fontRef>
        </p:style>
      </p:cxnSp>
      <p:pic>
        <p:nvPicPr>
          <p:cNvPr id="17" name="Audio 16">
            <a:hlinkClick r:id="" action="ppaction://media"/>
            <a:extLst>
              <a:ext uri="{FF2B5EF4-FFF2-40B4-BE49-F238E27FC236}">
                <a16:creationId xmlns:a16="http://schemas.microsoft.com/office/drawing/2014/main" id="{A3375D07-4CCC-9EA6-DF19-279281D08B31}"/>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50621149"/>
      </p:ext>
    </p:extLst>
  </p:cSld>
  <p:clrMapOvr>
    <a:masterClrMapping/>
  </p:clrMapOvr>
  <mc:AlternateContent xmlns:mc="http://schemas.openxmlformats.org/markup-compatibility/2006">
    <mc:Choice xmlns:p14="http://schemas.microsoft.com/office/powerpoint/2010/main" Requires="p14">
      <p:transition spd="slow" p14:dur="2000" advTm="51255"/>
    </mc:Choice>
    <mc:Fallback>
      <p:transition spd="slow" advTm="5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DE776-3A28-44A3-AE12-0FD4EAF71099}"/>
              </a:ext>
            </a:extLst>
          </p:cNvPr>
          <p:cNvSpPr>
            <a:spLocks noGrp="1"/>
          </p:cNvSpPr>
          <p:nvPr>
            <p:ph type="title"/>
          </p:nvPr>
        </p:nvSpPr>
        <p:spPr>
          <a:xfrm>
            <a:off x="838200" y="365125"/>
            <a:ext cx="10515600" cy="584901"/>
          </a:xfrm>
        </p:spPr>
        <p:txBody>
          <a:bodyPr>
            <a:normAutofit fontScale="90000"/>
          </a:bodyPr>
          <a:lstStyle/>
          <a:p>
            <a:r>
              <a:rPr lang="en-US" sz="4000"/>
              <a:t>Analysis – Linear Regression on GTMI and GTEI</a:t>
            </a:r>
            <a:endParaRPr lang="en-US" sz="4000" dirty="0"/>
          </a:p>
        </p:txBody>
      </p:sp>
      <p:graphicFrame>
        <p:nvGraphicFramePr>
          <p:cNvPr id="4" name="Table 3">
            <a:extLst>
              <a:ext uri="{FF2B5EF4-FFF2-40B4-BE49-F238E27FC236}">
                <a16:creationId xmlns:a16="http://schemas.microsoft.com/office/drawing/2014/main" id="{CC433FCC-D8E4-A8DB-391E-D7A491A982DE}"/>
              </a:ext>
            </a:extLst>
          </p:cNvPr>
          <p:cNvGraphicFramePr>
            <a:graphicFrameLocks noGrp="1"/>
          </p:cNvGraphicFramePr>
          <p:nvPr>
            <p:extLst>
              <p:ext uri="{D42A27DB-BD31-4B8C-83A1-F6EECF244321}">
                <p14:modId xmlns:p14="http://schemas.microsoft.com/office/powerpoint/2010/main" val="2219956270"/>
              </p:ext>
            </p:extLst>
          </p:nvPr>
        </p:nvGraphicFramePr>
        <p:xfrm>
          <a:off x="1634435" y="1102480"/>
          <a:ext cx="8396654" cy="5071206"/>
        </p:xfrm>
        <a:graphic>
          <a:graphicData uri="http://schemas.openxmlformats.org/drawingml/2006/table">
            <a:tbl>
              <a:tblPr firstRow="1" firstCol="1">
                <a:tableStyleId>{1FECB4D8-DB02-4DC6-A0A2-4F2EBAE1DC90}</a:tableStyleId>
              </a:tblPr>
              <a:tblGrid>
                <a:gridCol w="1832603">
                  <a:extLst>
                    <a:ext uri="{9D8B030D-6E8A-4147-A177-3AD203B41FA5}">
                      <a16:colId xmlns:a16="http://schemas.microsoft.com/office/drawing/2014/main" val="764901733"/>
                    </a:ext>
                  </a:extLst>
                </a:gridCol>
                <a:gridCol w="2282424">
                  <a:extLst>
                    <a:ext uri="{9D8B030D-6E8A-4147-A177-3AD203B41FA5}">
                      <a16:colId xmlns:a16="http://schemas.microsoft.com/office/drawing/2014/main" val="4155722111"/>
                    </a:ext>
                  </a:extLst>
                </a:gridCol>
                <a:gridCol w="2282424">
                  <a:extLst>
                    <a:ext uri="{9D8B030D-6E8A-4147-A177-3AD203B41FA5}">
                      <a16:colId xmlns:a16="http://schemas.microsoft.com/office/drawing/2014/main" val="2460291860"/>
                    </a:ext>
                  </a:extLst>
                </a:gridCol>
                <a:gridCol w="1999203">
                  <a:extLst>
                    <a:ext uri="{9D8B030D-6E8A-4147-A177-3AD203B41FA5}">
                      <a16:colId xmlns:a16="http://schemas.microsoft.com/office/drawing/2014/main" val="2358246340"/>
                    </a:ext>
                  </a:extLst>
                </a:gridCol>
              </a:tblGrid>
              <a:tr h="329581">
                <a:tc>
                  <a:txBody>
                    <a:bodyPr/>
                    <a:lstStyle/>
                    <a:p>
                      <a:pPr marL="0" marR="0">
                        <a:spcBef>
                          <a:spcPts val="0"/>
                        </a:spcBef>
                        <a:spcAft>
                          <a:spcPts val="0"/>
                        </a:spcAft>
                      </a:pPr>
                      <a:r>
                        <a:rPr lang="en-US" sz="1400">
                          <a:solidFill>
                            <a:schemeClr val="tx1"/>
                          </a:solidFill>
                          <a:effectLst/>
                        </a:rPr>
                        <a:t> </a:t>
                      </a:r>
                      <a:endParaRPr lang="en-US" sz="14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solidFill>
                      <a:schemeClr val="bg1">
                        <a:lumMod val="95000"/>
                      </a:schemeClr>
                    </a:solidFill>
                  </a:tcPr>
                </a:tc>
                <a:tc>
                  <a:txBody>
                    <a:bodyPr/>
                    <a:lstStyle/>
                    <a:p>
                      <a:pPr marL="0" marR="0" algn="ctr">
                        <a:spcBef>
                          <a:spcPts val="0"/>
                        </a:spcBef>
                        <a:spcAft>
                          <a:spcPts val="0"/>
                        </a:spcAft>
                      </a:pPr>
                      <a:r>
                        <a:rPr lang="en-US" sz="1400">
                          <a:solidFill>
                            <a:schemeClr val="tx1"/>
                          </a:solidFill>
                          <a:effectLst/>
                        </a:rPr>
                        <a:t>Simple Regression</a:t>
                      </a:r>
                      <a:endParaRPr lang="en-US" sz="14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solidFill>
                      <a:schemeClr val="bg1">
                        <a:lumMod val="95000"/>
                      </a:schemeClr>
                    </a:solidFill>
                  </a:tcPr>
                </a:tc>
                <a:tc>
                  <a:txBody>
                    <a:bodyPr/>
                    <a:lstStyle/>
                    <a:p>
                      <a:pPr marL="0" marR="0" algn="ctr">
                        <a:spcBef>
                          <a:spcPts val="0"/>
                        </a:spcBef>
                        <a:spcAft>
                          <a:spcPts val="0"/>
                        </a:spcAft>
                      </a:pPr>
                      <a:r>
                        <a:rPr lang="en-US" sz="1400">
                          <a:solidFill>
                            <a:schemeClr val="tx1"/>
                          </a:solidFill>
                          <a:effectLst/>
                        </a:rPr>
                        <a:t>Simple Regression w/ Control</a:t>
                      </a:r>
                      <a:endParaRPr lang="en-US" sz="14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solidFill>
                      <a:schemeClr val="bg1">
                        <a:lumMod val="95000"/>
                      </a:schemeClr>
                    </a:solidFill>
                  </a:tcPr>
                </a:tc>
                <a:tc>
                  <a:txBody>
                    <a:bodyPr/>
                    <a:lstStyle/>
                    <a:p>
                      <a:pPr marL="0" marR="0" algn="ctr">
                        <a:spcBef>
                          <a:spcPts val="0"/>
                        </a:spcBef>
                        <a:spcAft>
                          <a:spcPts val="0"/>
                        </a:spcAft>
                      </a:pPr>
                      <a:r>
                        <a:rPr lang="en-US" sz="1400">
                          <a:solidFill>
                            <a:schemeClr val="tx1"/>
                          </a:solidFill>
                          <a:effectLst/>
                        </a:rPr>
                        <a:t>Complete Regression</a:t>
                      </a:r>
                      <a:endParaRPr lang="en-US" sz="14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solidFill>
                      <a:schemeClr val="bg1">
                        <a:lumMod val="95000"/>
                      </a:schemeClr>
                    </a:solidFill>
                  </a:tcPr>
                </a:tc>
                <a:extLst>
                  <a:ext uri="{0D108BD9-81ED-4DB2-BD59-A6C34878D82A}">
                    <a16:rowId xmlns:a16="http://schemas.microsoft.com/office/drawing/2014/main" val="2421764178"/>
                  </a:ext>
                </a:extLst>
              </a:tr>
              <a:tr h="329581">
                <a:tc>
                  <a:txBody>
                    <a:bodyPr/>
                    <a:lstStyle/>
                    <a:p>
                      <a:pPr marL="0" marR="0">
                        <a:spcBef>
                          <a:spcPts val="0"/>
                        </a:spcBef>
                        <a:spcAft>
                          <a:spcPts val="0"/>
                        </a:spcAft>
                      </a:pPr>
                      <a:r>
                        <a:rPr lang="en-US" sz="1400">
                          <a:effectLst/>
                        </a:rPr>
                        <a:t>Dependent variable</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GTMI</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GTMI</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GTMI</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1501982501"/>
                  </a:ext>
                </a:extLst>
              </a:tr>
              <a:tr h="164790">
                <a:tc>
                  <a:txBody>
                    <a:bodyPr/>
                    <a:lstStyle/>
                    <a:p>
                      <a:pPr marL="0" marR="0">
                        <a:spcBef>
                          <a:spcPts val="0"/>
                        </a:spcBef>
                        <a:spcAft>
                          <a:spcPts val="0"/>
                        </a:spcAft>
                      </a:pPr>
                      <a:r>
                        <a:rPr lang="en-US" sz="1400">
                          <a:effectLst/>
                        </a:rPr>
                        <a:t>Intercept</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0.0668 (0.012)</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0.0033 (0.153)</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-0.3613 (0.285)</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1461492477"/>
                  </a:ext>
                </a:extLst>
              </a:tr>
              <a:tr h="164790">
                <a:tc>
                  <a:txBody>
                    <a:bodyPr/>
                    <a:lstStyle/>
                    <a:p>
                      <a:pPr marL="0" marR="0">
                        <a:spcBef>
                          <a:spcPts val="0"/>
                        </a:spcBef>
                        <a:spcAft>
                          <a:spcPts val="0"/>
                        </a:spcAft>
                      </a:pPr>
                      <a:r>
                        <a:rPr lang="en-US" sz="1400">
                          <a:effectLst/>
                        </a:rPr>
                        <a:t>GTEI</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0.9053* (0.020)</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0.8576* (0.029)</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814639585"/>
                  </a:ext>
                </a:extLst>
              </a:tr>
              <a:tr h="329581">
                <a:tc>
                  <a:txBody>
                    <a:bodyPr/>
                    <a:lstStyle/>
                    <a:p>
                      <a:pPr marL="0" marR="0">
                        <a:spcBef>
                          <a:spcPts val="0"/>
                        </a:spcBef>
                        <a:spcAft>
                          <a:spcPts val="0"/>
                        </a:spcAft>
                      </a:pPr>
                      <a:r>
                        <a:rPr lang="en-US" sz="1400">
                          <a:effectLst/>
                        </a:rPr>
                        <a:t>DS_Strategy_Program</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0.0359 (0.022)</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1064568731"/>
                  </a:ext>
                </a:extLst>
              </a:tr>
              <a:tr h="164790">
                <a:tc>
                  <a:txBody>
                    <a:bodyPr/>
                    <a:lstStyle/>
                    <a:p>
                      <a:pPr marL="0" marR="0">
                        <a:spcBef>
                          <a:spcPts val="0"/>
                        </a:spcBef>
                        <a:spcAft>
                          <a:spcPts val="0"/>
                        </a:spcAft>
                      </a:pPr>
                      <a:r>
                        <a:rPr lang="en-US" sz="1400">
                          <a:effectLst/>
                        </a:rPr>
                        <a:t>FocusArea</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0.0267* (0.012)</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223138481"/>
                  </a:ext>
                </a:extLst>
              </a:tr>
              <a:tr h="164790">
                <a:tc>
                  <a:txBody>
                    <a:bodyPr/>
                    <a:lstStyle/>
                    <a:p>
                      <a:pPr marL="0" marR="0">
                        <a:spcBef>
                          <a:spcPts val="0"/>
                        </a:spcBef>
                        <a:spcAft>
                          <a:spcPts val="0"/>
                        </a:spcAft>
                      </a:pPr>
                      <a:r>
                        <a:rPr lang="en-US" sz="1400">
                          <a:effectLst/>
                        </a:rPr>
                        <a:t>DSProgram</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-0.0443 (0.058)</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1065687682"/>
                  </a:ext>
                </a:extLst>
              </a:tr>
              <a:tr h="329581">
                <a:tc>
                  <a:txBody>
                    <a:bodyPr/>
                    <a:lstStyle/>
                    <a:p>
                      <a:pPr marL="0" marR="0">
                        <a:spcBef>
                          <a:spcPts val="0"/>
                        </a:spcBef>
                        <a:spcAft>
                          <a:spcPts val="0"/>
                        </a:spcAft>
                      </a:pPr>
                      <a:r>
                        <a:rPr lang="en-US" sz="1400">
                          <a:effectLst/>
                        </a:rPr>
                        <a:t>DSProgramType</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0.0634* (0.024)</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2906043889"/>
                  </a:ext>
                </a:extLst>
              </a:tr>
              <a:tr h="329581">
                <a:tc>
                  <a:txBody>
                    <a:bodyPr/>
                    <a:lstStyle/>
                    <a:p>
                      <a:pPr marL="0" marR="0">
                        <a:spcBef>
                          <a:spcPts val="0"/>
                        </a:spcBef>
                        <a:spcAft>
                          <a:spcPts val="0"/>
                        </a:spcAft>
                      </a:pPr>
                      <a:r>
                        <a:rPr lang="en-US" sz="1400">
                          <a:effectLst/>
                        </a:rPr>
                        <a:t>DSProgramMandatory</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0.0233 (0.023)</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4238860204"/>
                  </a:ext>
                </a:extLst>
              </a:tr>
              <a:tr h="329581">
                <a:tc>
                  <a:txBody>
                    <a:bodyPr/>
                    <a:lstStyle/>
                    <a:p>
                      <a:pPr marL="0" marR="0">
                        <a:spcBef>
                          <a:spcPts val="0"/>
                        </a:spcBef>
                        <a:spcAft>
                          <a:spcPts val="0"/>
                        </a:spcAft>
                      </a:pPr>
                      <a:r>
                        <a:rPr lang="en-US" sz="1400">
                          <a:effectLst/>
                        </a:rPr>
                        <a:t>DSProgramExternal</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0.0300 (0.018)</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3869966387"/>
                  </a:ext>
                </a:extLst>
              </a:tr>
              <a:tr h="329581">
                <a:tc>
                  <a:txBody>
                    <a:bodyPr/>
                    <a:lstStyle/>
                    <a:p>
                      <a:pPr marL="0" marR="0">
                        <a:spcBef>
                          <a:spcPts val="0"/>
                        </a:spcBef>
                        <a:spcAft>
                          <a:spcPts val="0"/>
                        </a:spcAft>
                      </a:pPr>
                      <a:r>
                        <a:rPr lang="en-US" sz="1400">
                          <a:effectLst/>
                        </a:rPr>
                        <a:t>DSProgramPublished</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0.0215 (0.015)</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952567384"/>
                  </a:ext>
                </a:extLst>
              </a:tr>
              <a:tr h="164790">
                <a:tc>
                  <a:txBody>
                    <a:bodyPr/>
                    <a:lstStyle/>
                    <a:p>
                      <a:pPr marL="0" marR="0">
                        <a:spcBef>
                          <a:spcPts val="0"/>
                        </a:spcBef>
                        <a:spcAft>
                          <a:spcPts val="0"/>
                        </a:spcAft>
                      </a:pPr>
                      <a:r>
                        <a:rPr lang="en-US" sz="1400">
                          <a:effectLst/>
                        </a:rPr>
                        <a:t>logPopulation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0.0068 (0.012)</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0.0195 (0.022)</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1658431495"/>
                  </a:ext>
                </a:extLst>
              </a:tr>
              <a:tr h="164790">
                <a:tc>
                  <a:txBody>
                    <a:bodyPr/>
                    <a:lstStyle/>
                    <a:p>
                      <a:pPr marL="0" marR="0">
                        <a:spcBef>
                          <a:spcPts val="0"/>
                        </a:spcBef>
                        <a:spcAft>
                          <a:spcPts val="0"/>
                        </a:spcAft>
                      </a:pPr>
                      <a:r>
                        <a:rPr lang="en-US" sz="1400">
                          <a:effectLst/>
                        </a:rPr>
                        <a:t>logGDP</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-0.0002 (0.011)</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0.0185 (0.021)</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3966892126"/>
                  </a:ext>
                </a:extLst>
              </a:tr>
              <a:tr h="164790">
                <a:tc>
                  <a:txBody>
                    <a:bodyPr/>
                    <a:lstStyle/>
                    <a:p>
                      <a:pPr marL="0" marR="0">
                        <a:spcBef>
                          <a:spcPts val="0"/>
                        </a:spcBef>
                        <a:spcAft>
                          <a:spcPts val="0"/>
                        </a:spcAft>
                      </a:pPr>
                      <a:r>
                        <a:rPr lang="en-US" sz="1400">
                          <a:effectLst/>
                        </a:rPr>
                        <a:t>IL_LM</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0.0201 (0.023)</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0.0658 (0.043)</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2850115667"/>
                  </a:ext>
                </a:extLst>
              </a:tr>
              <a:tr h="164790">
                <a:tc>
                  <a:txBody>
                    <a:bodyPr/>
                    <a:lstStyle/>
                    <a:p>
                      <a:pPr marL="0" marR="0">
                        <a:spcBef>
                          <a:spcPts val="0"/>
                        </a:spcBef>
                        <a:spcAft>
                          <a:spcPts val="0"/>
                        </a:spcAft>
                      </a:pPr>
                      <a:r>
                        <a:rPr lang="en-US" sz="1400">
                          <a:effectLst/>
                        </a:rPr>
                        <a:t>IL_UM</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0.0648* (0.033)</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0.1732* (0.061)</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165037894"/>
                  </a:ext>
                </a:extLst>
              </a:tr>
              <a:tr h="164790">
                <a:tc>
                  <a:txBody>
                    <a:bodyPr/>
                    <a:lstStyle/>
                    <a:p>
                      <a:pPr marL="0" marR="0">
                        <a:spcBef>
                          <a:spcPts val="0"/>
                        </a:spcBef>
                        <a:spcAft>
                          <a:spcPts val="0"/>
                        </a:spcAft>
                      </a:pPr>
                      <a:r>
                        <a:rPr lang="en-US" sz="1400">
                          <a:effectLst/>
                        </a:rPr>
                        <a:t>IL_H</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0.0504 (0.048)</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0.2180* (0.090)</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1125933896"/>
                  </a:ext>
                </a:extLst>
              </a:tr>
              <a:tr h="0">
                <a:tc>
                  <a:txBody>
                    <a:bodyPr/>
                    <a:lstStyle/>
                    <a:p>
                      <a:pPr marL="0" marR="0">
                        <a:spcBef>
                          <a:spcPts val="0"/>
                        </a:spcBef>
                        <a:spcAft>
                          <a:spcPts val="0"/>
                        </a:spcAft>
                      </a:pPr>
                      <a:r>
                        <a:rPr lang="en-US" sz="700">
                          <a:effectLst/>
                        </a:rPr>
                        <a:t> </a:t>
                      </a:r>
                      <a:endParaRPr lang="en-US" sz="7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solidFill>
                      <a:schemeClr val="bg1">
                        <a:lumMod val="95000"/>
                      </a:schemeClr>
                    </a:solidFill>
                  </a:tcPr>
                </a:tc>
                <a:tc>
                  <a:txBody>
                    <a:bodyPr/>
                    <a:lstStyle/>
                    <a:p>
                      <a:pPr marL="0" marR="0" algn="ctr">
                        <a:spcBef>
                          <a:spcPts val="0"/>
                        </a:spcBef>
                        <a:spcAft>
                          <a:spcPts val="0"/>
                        </a:spcAft>
                      </a:pPr>
                      <a:r>
                        <a:rPr lang="en-US" sz="700">
                          <a:effectLst/>
                        </a:rPr>
                        <a:t> </a:t>
                      </a:r>
                      <a:endParaRPr lang="en-US" sz="7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solidFill>
                      <a:schemeClr val="bg1">
                        <a:lumMod val="95000"/>
                      </a:schemeClr>
                    </a:solidFill>
                  </a:tcPr>
                </a:tc>
                <a:tc>
                  <a:txBody>
                    <a:bodyPr/>
                    <a:lstStyle/>
                    <a:p>
                      <a:pPr marL="0" marR="0" algn="ctr">
                        <a:spcBef>
                          <a:spcPts val="0"/>
                        </a:spcBef>
                        <a:spcAft>
                          <a:spcPts val="0"/>
                        </a:spcAft>
                      </a:pPr>
                      <a:r>
                        <a:rPr lang="en-US" sz="700">
                          <a:effectLst/>
                        </a:rPr>
                        <a:t> </a:t>
                      </a:r>
                      <a:endParaRPr lang="en-US" sz="7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solidFill>
                      <a:schemeClr val="bg1">
                        <a:lumMod val="95000"/>
                      </a:schemeClr>
                    </a:solidFill>
                  </a:tcPr>
                </a:tc>
                <a:tc>
                  <a:txBody>
                    <a:bodyPr/>
                    <a:lstStyle/>
                    <a:p>
                      <a:pPr marL="0" marR="0" algn="ctr">
                        <a:spcBef>
                          <a:spcPts val="0"/>
                        </a:spcBef>
                        <a:spcAft>
                          <a:spcPts val="0"/>
                        </a:spcAft>
                      </a:pPr>
                      <a:r>
                        <a:rPr lang="en-US" sz="700">
                          <a:effectLst/>
                        </a:rPr>
                        <a:t> </a:t>
                      </a:r>
                      <a:endParaRPr lang="en-US" sz="7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solidFill>
                      <a:schemeClr val="bg1">
                        <a:lumMod val="95000"/>
                      </a:schemeClr>
                    </a:solidFill>
                  </a:tcPr>
                </a:tc>
                <a:extLst>
                  <a:ext uri="{0D108BD9-81ED-4DB2-BD59-A6C34878D82A}">
                    <a16:rowId xmlns:a16="http://schemas.microsoft.com/office/drawing/2014/main" val="2033734450"/>
                  </a:ext>
                </a:extLst>
              </a:tr>
              <a:tr h="164790">
                <a:tc>
                  <a:txBody>
                    <a:bodyPr/>
                    <a:lstStyle/>
                    <a:p>
                      <a:pPr marL="0" marR="0">
                        <a:spcBef>
                          <a:spcPts val="0"/>
                        </a:spcBef>
                        <a:spcAft>
                          <a:spcPts val="0"/>
                        </a:spcAft>
                      </a:pPr>
                      <a:r>
                        <a:rPr lang="en-US" sz="1400">
                          <a:effectLst/>
                        </a:rPr>
                        <a:t>R-Squared</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0.9124</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0.924</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0.756</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1401080460"/>
                  </a:ext>
                </a:extLst>
              </a:tr>
              <a:tr h="164790">
                <a:tc>
                  <a:txBody>
                    <a:bodyPr/>
                    <a:lstStyle/>
                    <a:p>
                      <a:pPr marL="0" marR="0">
                        <a:spcBef>
                          <a:spcPts val="0"/>
                        </a:spcBef>
                        <a:spcAft>
                          <a:spcPts val="0"/>
                        </a:spcAft>
                      </a:pPr>
                      <a:r>
                        <a:rPr lang="en-US" sz="1400">
                          <a:effectLst/>
                        </a:rPr>
                        <a:t>Adj. R-Squared</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0.922</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0.739</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4251419118"/>
                  </a:ext>
                </a:extLst>
              </a:tr>
              <a:tr h="164790">
                <a:tc>
                  <a:txBody>
                    <a:bodyPr/>
                    <a:lstStyle/>
                    <a:p>
                      <a:pPr marL="0" marR="0">
                        <a:spcBef>
                          <a:spcPts val="0"/>
                        </a:spcBef>
                        <a:spcAft>
                          <a:spcPts val="0"/>
                        </a:spcAft>
                      </a:pPr>
                      <a:r>
                        <a:rPr lang="en-US" sz="1400">
                          <a:effectLst/>
                        </a:rPr>
                        <a:t>Observations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198</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a:effectLst/>
                        </a:rPr>
                        <a:t>184</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tc>
                  <a:txBody>
                    <a:bodyPr/>
                    <a:lstStyle/>
                    <a:p>
                      <a:pPr marL="0" marR="0" algn="ctr">
                        <a:spcBef>
                          <a:spcPts val="0"/>
                        </a:spcBef>
                        <a:spcAft>
                          <a:spcPts val="0"/>
                        </a:spcAft>
                      </a:pPr>
                      <a:r>
                        <a:rPr lang="en-US" sz="1400" dirty="0">
                          <a:effectLst/>
                        </a:rPr>
                        <a:t>184</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7414" marR="67414" marT="0" marB="0"/>
                </a:tc>
                <a:extLst>
                  <a:ext uri="{0D108BD9-81ED-4DB2-BD59-A6C34878D82A}">
                    <a16:rowId xmlns:a16="http://schemas.microsoft.com/office/drawing/2014/main" val="3461473785"/>
                  </a:ext>
                </a:extLst>
              </a:tr>
            </a:tbl>
          </a:graphicData>
        </a:graphic>
      </p:graphicFrame>
      <p:sp>
        <p:nvSpPr>
          <p:cNvPr id="5" name="TextBox 4">
            <a:extLst>
              <a:ext uri="{FF2B5EF4-FFF2-40B4-BE49-F238E27FC236}">
                <a16:creationId xmlns:a16="http://schemas.microsoft.com/office/drawing/2014/main" id="{027EA91D-E5E7-E098-EA01-F776E4430470}"/>
              </a:ext>
            </a:extLst>
          </p:cNvPr>
          <p:cNvSpPr txBox="1"/>
          <p:nvPr/>
        </p:nvSpPr>
        <p:spPr>
          <a:xfrm>
            <a:off x="6543304" y="6326140"/>
            <a:ext cx="4583876" cy="307777"/>
          </a:xfrm>
          <a:prstGeom prst="rect">
            <a:avLst/>
          </a:prstGeom>
          <a:noFill/>
        </p:spPr>
        <p:txBody>
          <a:bodyPr wrap="square" rtlCol="0">
            <a:spAutoFit/>
          </a:bodyPr>
          <a:lstStyle/>
          <a:p>
            <a:pPr algn="r"/>
            <a:r>
              <a:rPr lang="en-US" sz="1400" b="1"/>
              <a:t>* Indicates significance at 95% Confidence Level</a:t>
            </a:r>
            <a:endParaRPr lang="en-US" sz="1400" b="1" dirty="0"/>
          </a:p>
        </p:txBody>
      </p:sp>
      <p:pic>
        <p:nvPicPr>
          <p:cNvPr id="14" name="Audio 13">
            <a:hlinkClick r:id="" action="ppaction://media"/>
            <a:extLst>
              <a:ext uri="{FF2B5EF4-FFF2-40B4-BE49-F238E27FC236}">
                <a16:creationId xmlns:a16="http://schemas.microsoft.com/office/drawing/2014/main" id="{2AF29A60-62A4-4AF5-765B-3CC51FB16FE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73665187"/>
      </p:ext>
    </p:extLst>
  </p:cSld>
  <p:clrMapOvr>
    <a:masterClrMapping/>
  </p:clrMapOvr>
  <mc:AlternateContent xmlns:mc="http://schemas.openxmlformats.org/markup-compatibility/2006">
    <mc:Choice xmlns:p14="http://schemas.microsoft.com/office/powerpoint/2010/main" Requires="p14">
      <p:transition spd="slow" p14:dur="2000" advTm="68618"/>
    </mc:Choice>
    <mc:Fallback>
      <p:transition spd="slow" advTm="68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DE776-3A28-44A3-AE12-0FD4EAF71099}"/>
              </a:ext>
            </a:extLst>
          </p:cNvPr>
          <p:cNvSpPr>
            <a:spLocks noGrp="1"/>
          </p:cNvSpPr>
          <p:nvPr>
            <p:ph type="title"/>
          </p:nvPr>
        </p:nvSpPr>
        <p:spPr>
          <a:xfrm>
            <a:off x="838200" y="365125"/>
            <a:ext cx="10515600" cy="561307"/>
          </a:xfrm>
        </p:spPr>
        <p:txBody>
          <a:bodyPr>
            <a:normAutofit fontScale="90000"/>
          </a:bodyPr>
          <a:lstStyle/>
          <a:p>
            <a:r>
              <a:rPr lang="en-US" sz="4000" dirty="0"/>
              <a:t>Analysis – Logistic Regression on Project Success</a:t>
            </a:r>
          </a:p>
        </p:txBody>
      </p:sp>
      <p:graphicFrame>
        <p:nvGraphicFramePr>
          <p:cNvPr id="5" name="Table 4">
            <a:extLst>
              <a:ext uri="{FF2B5EF4-FFF2-40B4-BE49-F238E27FC236}">
                <a16:creationId xmlns:a16="http://schemas.microsoft.com/office/drawing/2014/main" id="{06FDDA3B-9317-34FB-B1BA-A817C54B110B}"/>
              </a:ext>
            </a:extLst>
          </p:cNvPr>
          <p:cNvGraphicFramePr>
            <a:graphicFrameLocks noGrp="1"/>
          </p:cNvGraphicFramePr>
          <p:nvPr>
            <p:extLst>
              <p:ext uri="{D42A27DB-BD31-4B8C-83A1-F6EECF244321}">
                <p14:modId xmlns:p14="http://schemas.microsoft.com/office/powerpoint/2010/main" val="784423179"/>
              </p:ext>
            </p:extLst>
          </p:nvPr>
        </p:nvGraphicFramePr>
        <p:xfrm>
          <a:off x="1873578" y="1853992"/>
          <a:ext cx="6094763" cy="852696"/>
        </p:xfrm>
        <a:graphic>
          <a:graphicData uri="http://schemas.openxmlformats.org/drawingml/2006/table">
            <a:tbl>
              <a:tblPr firstRow="1" firstCol="1">
                <a:tableStyleId>{9D7B26C5-4107-4FEC-AEDC-1716B250A1EF}</a:tableStyleId>
              </a:tblPr>
              <a:tblGrid>
                <a:gridCol w="1093505">
                  <a:extLst>
                    <a:ext uri="{9D8B030D-6E8A-4147-A177-3AD203B41FA5}">
                      <a16:colId xmlns:a16="http://schemas.microsoft.com/office/drawing/2014/main" val="582353995"/>
                    </a:ext>
                  </a:extLst>
                </a:gridCol>
                <a:gridCol w="1398798">
                  <a:extLst>
                    <a:ext uri="{9D8B030D-6E8A-4147-A177-3AD203B41FA5}">
                      <a16:colId xmlns:a16="http://schemas.microsoft.com/office/drawing/2014/main" val="1781218205"/>
                    </a:ext>
                  </a:extLst>
                </a:gridCol>
                <a:gridCol w="1198970">
                  <a:extLst>
                    <a:ext uri="{9D8B030D-6E8A-4147-A177-3AD203B41FA5}">
                      <a16:colId xmlns:a16="http://schemas.microsoft.com/office/drawing/2014/main" val="357065737"/>
                    </a:ext>
                  </a:extLst>
                </a:gridCol>
                <a:gridCol w="2403490">
                  <a:extLst>
                    <a:ext uri="{9D8B030D-6E8A-4147-A177-3AD203B41FA5}">
                      <a16:colId xmlns:a16="http://schemas.microsoft.com/office/drawing/2014/main" val="2147786846"/>
                    </a:ext>
                  </a:extLst>
                </a:gridCol>
              </a:tblGrid>
              <a:tr h="284232">
                <a:tc>
                  <a:txBody>
                    <a:bodyPr/>
                    <a:lstStyle/>
                    <a:p>
                      <a:pPr marL="0" marR="0" algn="ctr">
                        <a:spcBef>
                          <a:spcPts val="0"/>
                        </a:spcBef>
                        <a:spcAft>
                          <a:spcPts val="0"/>
                        </a:spcAft>
                      </a:pPr>
                      <a:r>
                        <a:rPr lang="en-US" sz="1600" cap="all" dirty="0">
                          <a:effectLst/>
                        </a:rPr>
                        <a:t>Value</a:t>
                      </a:r>
                      <a:endParaRPr lang="en-US"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cap="all" dirty="0">
                          <a:effectLst/>
                        </a:rPr>
                        <a:t>Precision</a:t>
                      </a:r>
                      <a:endParaRPr lang="en-US"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cap="all">
                          <a:effectLst/>
                        </a:rPr>
                        <a:t>Recall</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cap="all">
                          <a:effectLst/>
                        </a:rPr>
                        <a:t># actual values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10491987"/>
                  </a:ext>
                </a:extLst>
              </a:tr>
              <a:tr h="284232">
                <a:tc>
                  <a:txBody>
                    <a:bodyPr/>
                    <a:lstStyle/>
                    <a:p>
                      <a:pPr marL="0" marR="0" algn="ctr">
                        <a:spcBef>
                          <a:spcPts val="0"/>
                        </a:spcBef>
                        <a:spcAft>
                          <a:spcPts val="0"/>
                        </a:spcAft>
                      </a:pPr>
                      <a:r>
                        <a:rPr lang="en-US" sz="1600" cap="all">
                          <a:effectLst/>
                        </a:rPr>
                        <a:t>0</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dirty="0">
                          <a:effectLst/>
                        </a:rPr>
                        <a:t>0.00</a:t>
                      </a:r>
                      <a:endParaRPr lang="en-US"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0.00</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186</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17667754"/>
                  </a:ext>
                </a:extLst>
              </a:tr>
              <a:tr h="284232">
                <a:tc>
                  <a:txBody>
                    <a:bodyPr/>
                    <a:lstStyle/>
                    <a:p>
                      <a:pPr marL="0" marR="0" algn="ctr">
                        <a:spcBef>
                          <a:spcPts val="0"/>
                        </a:spcBef>
                        <a:spcAft>
                          <a:spcPts val="0"/>
                        </a:spcAft>
                      </a:pPr>
                      <a:r>
                        <a:rPr lang="en-US" sz="1600" cap="all">
                          <a:effectLst/>
                        </a:rPr>
                        <a:t>1</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dirty="0">
                          <a:effectLst/>
                        </a:rPr>
                        <a:t>0.81</a:t>
                      </a:r>
                      <a:endParaRPr lang="en-US"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1.00</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dirty="0">
                          <a:effectLst/>
                        </a:rPr>
                        <a:t>813</a:t>
                      </a:r>
                      <a:endParaRPr lang="en-US"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68061263"/>
                  </a:ext>
                </a:extLst>
              </a:tr>
            </a:tbl>
          </a:graphicData>
        </a:graphic>
      </p:graphicFrame>
      <p:sp>
        <p:nvSpPr>
          <p:cNvPr id="6" name="TextBox 5">
            <a:extLst>
              <a:ext uri="{FF2B5EF4-FFF2-40B4-BE49-F238E27FC236}">
                <a16:creationId xmlns:a16="http://schemas.microsoft.com/office/drawing/2014/main" id="{AC0E1CE0-9696-1117-CB7A-DA485B4A2BF9}"/>
              </a:ext>
            </a:extLst>
          </p:cNvPr>
          <p:cNvSpPr txBox="1"/>
          <p:nvPr/>
        </p:nvSpPr>
        <p:spPr>
          <a:xfrm>
            <a:off x="1104405" y="1395994"/>
            <a:ext cx="5881034" cy="369332"/>
          </a:xfrm>
          <a:prstGeom prst="rect">
            <a:avLst/>
          </a:prstGeom>
          <a:noFill/>
        </p:spPr>
        <p:txBody>
          <a:bodyPr wrap="none" rtlCol="0">
            <a:spAutoFit/>
          </a:bodyPr>
          <a:lstStyle/>
          <a:p>
            <a:r>
              <a:rPr lang="en-US" b="1" u="sng" dirty="0"/>
              <a:t>Partial Classification Report: ICR Outcome from Logit Model</a:t>
            </a:r>
          </a:p>
        </p:txBody>
      </p:sp>
      <p:sp>
        <p:nvSpPr>
          <p:cNvPr id="7" name="TextBox 6">
            <a:extLst>
              <a:ext uri="{FF2B5EF4-FFF2-40B4-BE49-F238E27FC236}">
                <a16:creationId xmlns:a16="http://schemas.microsoft.com/office/drawing/2014/main" id="{7B53FC71-63F4-5317-54CA-FFDD2EE6266F}"/>
              </a:ext>
            </a:extLst>
          </p:cNvPr>
          <p:cNvSpPr txBox="1"/>
          <p:nvPr/>
        </p:nvSpPr>
        <p:spPr>
          <a:xfrm>
            <a:off x="1099789" y="3083420"/>
            <a:ext cx="5885650" cy="369332"/>
          </a:xfrm>
          <a:prstGeom prst="rect">
            <a:avLst/>
          </a:prstGeom>
          <a:noFill/>
        </p:spPr>
        <p:txBody>
          <a:bodyPr wrap="none" rtlCol="0">
            <a:spAutoFit/>
          </a:bodyPr>
          <a:lstStyle/>
          <a:p>
            <a:r>
              <a:rPr lang="en-US" b="1" u="sng" dirty="0"/>
              <a:t>Partial Classification Report: IEG Outcome from Logit Model</a:t>
            </a:r>
          </a:p>
        </p:txBody>
      </p:sp>
      <p:graphicFrame>
        <p:nvGraphicFramePr>
          <p:cNvPr id="8" name="Table 7">
            <a:extLst>
              <a:ext uri="{FF2B5EF4-FFF2-40B4-BE49-F238E27FC236}">
                <a16:creationId xmlns:a16="http://schemas.microsoft.com/office/drawing/2014/main" id="{7396EE20-02DA-3AEE-7B18-929031EF3073}"/>
              </a:ext>
            </a:extLst>
          </p:cNvPr>
          <p:cNvGraphicFramePr>
            <a:graphicFrameLocks noGrp="1"/>
          </p:cNvGraphicFramePr>
          <p:nvPr>
            <p:extLst>
              <p:ext uri="{D42A27DB-BD31-4B8C-83A1-F6EECF244321}">
                <p14:modId xmlns:p14="http://schemas.microsoft.com/office/powerpoint/2010/main" val="1908442679"/>
              </p:ext>
            </p:extLst>
          </p:nvPr>
        </p:nvGraphicFramePr>
        <p:xfrm>
          <a:off x="1873577" y="3556554"/>
          <a:ext cx="6094763" cy="731520"/>
        </p:xfrm>
        <a:graphic>
          <a:graphicData uri="http://schemas.openxmlformats.org/drawingml/2006/table">
            <a:tbl>
              <a:tblPr firstRow="1" firstCol="1">
                <a:tableStyleId>{9D7B26C5-4107-4FEC-AEDC-1716B250A1EF}</a:tableStyleId>
              </a:tblPr>
              <a:tblGrid>
                <a:gridCol w="1093505">
                  <a:extLst>
                    <a:ext uri="{9D8B030D-6E8A-4147-A177-3AD203B41FA5}">
                      <a16:colId xmlns:a16="http://schemas.microsoft.com/office/drawing/2014/main" val="679738196"/>
                    </a:ext>
                  </a:extLst>
                </a:gridCol>
                <a:gridCol w="1398798">
                  <a:extLst>
                    <a:ext uri="{9D8B030D-6E8A-4147-A177-3AD203B41FA5}">
                      <a16:colId xmlns:a16="http://schemas.microsoft.com/office/drawing/2014/main" val="1299206451"/>
                    </a:ext>
                  </a:extLst>
                </a:gridCol>
                <a:gridCol w="1198970">
                  <a:extLst>
                    <a:ext uri="{9D8B030D-6E8A-4147-A177-3AD203B41FA5}">
                      <a16:colId xmlns:a16="http://schemas.microsoft.com/office/drawing/2014/main" val="1853327489"/>
                    </a:ext>
                  </a:extLst>
                </a:gridCol>
                <a:gridCol w="2403490">
                  <a:extLst>
                    <a:ext uri="{9D8B030D-6E8A-4147-A177-3AD203B41FA5}">
                      <a16:colId xmlns:a16="http://schemas.microsoft.com/office/drawing/2014/main" val="3098473688"/>
                    </a:ext>
                  </a:extLst>
                </a:gridCol>
              </a:tblGrid>
              <a:tr h="0">
                <a:tc>
                  <a:txBody>
                    <a:bodyPr/>
                    <a:lstStyle/>
                    <a:p>
                      <a:pPr marL="0" marR="0" algn="ctr">
                        <a:spcBef>
                          <a:spcPts val="0"/>
                        </a:spcBef>
                        <a:spcAft>
                          <a:spcPts val="0"/>
                        </a:spcAft>
                      </a:pPr>
                      <a:r>
                        <a:rPr lang="en-US" sz="1600" cap="all">
                          <a:effectLst/>
                        </a:rPr>
                        <a:t>Value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cap="all">
                          <a:effectLst/>
                        </a:rPr>
                        <a:t>Precision</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cap="all">
                          <a:effectLst/>
                        </a:rPr>
                        <a:t>Recall</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cap="all">
                          <a:effectLst/>
                        </a:rPr>
                        <a:t># actual values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38070737"/>
                  </a:ext>
                </a:extLst>
              </a:tr>
              <a:tr h="0">
                <a:tc>
                  <a:txBody>
                    <a:bodyPr/>
                    <a:lstStyle/>
                    <a:p>
                      <a:pPr marL="0" marR="0" algn="ctr">
                        <a:spcBef>
                          <a:spcPts val="0"/>
                        </a:spcBef>
                        <a:spcAft>
                          <a:spcPts val="0"/>
                        </a:spcAft>
                      </a:pPr>
                      <a:r>
                        <a:rPr lang="en-US" sz="1600" cap="all">
                          <a:effectLst/>
                        </a:rPr>
                        <a:t>0</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0.38</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0.01</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321</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19229676"/>
                  </a:ext>
                </a:extLst>
              </a:tr>
              <a:tr h="0">
                <a:tc>
                  <a:txBody>
                    <a:bodyPr/>
                    <a:lstStyle/>
                    <a:p>
                      <a:pPr marL="0" marR="0" algn="ctr">
                        <a:spcBef>
                          <a:spcPts val="0"/>
                        </a:spcBef>
                        <a:spcAft>
                          <a:spcPts val="0"/>
                        </a:spcAft>
                      </a:pPr>
                      <a:r>
                        <a:rPr lang="en-US" sz="1600" cap="all">
                          <a:effectLst/>
                        </a:rPr>
                        <a:t>1</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dirty="0">
                          <a:effectLst/>
                        </a:rPr>
                        <a:t>0.68</a:t>
                      </a:r>
                      <a:endParaRPr lang="en-US"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0.99</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dirty="0">
                          <a:effectLst/>
                        </a:rPr>
                        <a:t>678</a:t>
                      </a:r>
                      <a:endParaRPr lang="en-US"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30132200"/>
                  </a:ext>
                </a:extLst>
              </a:tr>
            </a:tbl>
          </a:graphicData>
        </a:graphic>
      </p:graphicFrame>
      <p:sp>
        <p:nvSpPr>
          <p:cNvPr id="9" name="TextBox 8">
            <a:extLst>
              <a:ext uri="{FF2B5EF4-FFF2-40B4-BE49-F238E27FC236}">
                <a16:creationId xmlns:a16="http://schemas.microsoft.com/office/drawing/2014/main" id="{F27B4F56-88E2-1EC2-2DDA-0320C9EB100A}"/>
              </a:ext>
            </a:extLst>
          </p:cNvPr>
          <p:cNvSpPr txBox="1"/>
          <p:nvPr/>
        </p:nvSpPr>
        <p:spPr>
          <a:xfrm>
            <a:off x="1099789" y="5015547"/>
            <a:ext cx="8443356" cy="1477328"/>
          </a:xfrm>
          <a:prstGeom prst="rect">
            <a:avLst/>
          </a:prstGeom>
          <a:noFill/>
        </p:spPr>
        <p:txBody>
          <a:bodyPr wrap="square" rtlCol="0">
            <a:spAutoFit/>
          </a:bodyPr>
          <a:lstStyle/>
          <a:p>
            <a:pPr marL="342900" marR="0" lvl="0" indent="-342900">
              <a:spcBef>
                <a:spcPts val="0"/>
              </a:spcBef>
              <a:spcAft>
                <a:spcPts val="0"/>
              </a:spcAft>
              <a:buFont typeface="Symbol" panose="05050102010706020507" pitchFamily="18" charset="2"/>
              <a:buChar char=""/>
            </a:pPr>
            <a:r>
              <a:rPr lang="en-US" sz="1800" b="1" dirty="0">
                <a:effectLst/>
                <a:latin typeface="Calibri" panose="020F0502020204030204" pitchFamily="34" charset="0"/>
                <a:ea typeface="Times New Roman" panose="02020603050405020304" pitchFamily="18" charset="0"/>
                <a:cs typeface="Calibri" panose="020F0502020204030204" pitchFamily="34" charset="0"/>
              </a:rPr>
              <a:t>Precision</a:t>
            </a:r>
            <a:r>
              <a:rPr lang="en-US" sz="1800" dirty="0">
                <a:effectLst/>
                <a:latin typeface="Calibri" panose="020F0502020204030204" pitchFamily="34" charset="0"/>
                <a:ea typeface="Times New Roman" panose="02020603050405020304" pitchFamily="18" charset="0"/>
                <a:cs typeface="Calibri" panose="020F0502020204030204" pitchFamily="34" charset="0"/>
              </a:rPr>
              <a:t> = accuracy of a predicted positive outcome – when a value of 1 is predicted, what percentage of the scores were actually 1?</a:t>
            </a:r>
          </a:p>
          <a:p>
            <a:pPr marL="342900" marR="0" lvl="0" indent="-342900">
              <a:spcBef>
                <a:spcPts val="0"/>
              </a:spcBef>
              <a:spcAft>
                <a:spcPts val="0"/>
              </a:spcAft>
              <a:buFont typeface="Symbol" panose="05050102010706020507" pitchFamily="18" charset="2"/>
              <a:buChar char=""/>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800"/>
              </a:spcAft>
              <a:buFont typeface="Symbol" panose="05050102010706020507" pitchFamily="18" charset="2"/>
              <a:buChar char=""/>
            </a:pPr>
            <a:r>
              <a:rPr lang="en-US" sz="1800" b="1" dirty="0">
                <a:effectLst/>
                <a:latin typeface="Calibri" panose="020F0502020204030204" pitchFamily="34" charset="0"/>
                <a:ea typeface="Times New Roman" panose="02020603050405020304" pitchFamily="18" charset="0"/>
                <a:cs typeface="Calibri" panose="020F0502020204030204" pitchFamily="34" charset="0"/>
              </a:rPr>
              <a:t>Recall</a:t>
            </a:r>
            <a:r>
              <a:rPr lang="en-US" sz="1800" dirty="0">
                <a:effectLst/>
                <a:latin typeface="Calibri" panose="020F0502020204030204" pitchFamily="34" charset="0"/>
                <a:ea typeface="Times New Roman" panose="02020603050405020304" pitchFamily="18" charset="0"/>
                <a:cs typeface="Calibri" panose="020F0502020204030204" pitchFamily="34" charset="0"/>
              </a:rPr>
              <a:t> = ability of model to predict a positive outcome – if the value is 1, at what rate was a value of 1 predicted?</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15" name="Audio 14">
            <a:hlinkClick r:id="" action="ppaction://media"/>
            <a:extLst>
              <a:ext uri="{FF2B5EF4-FFF2-40B4-BE49-F238E27FC236}">
                <a16:creationId xmlns:a16="http://schemas.microsoft.com/office/drawing/2014/main" id="{80C8D3D6-AB43-5883-9FA7-157DEF18019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47762395"/>
      </p:ext>
    </p:extLst>
  </p:cSld>
  <p:clrMapOvr>
    <a:masterClrMapping/>
  </p:clrMapOvr>
  <mc:AlternateContent xmlns:mc="http://schemas.openxmlformats.org/markup-compatibility/2006">
    <mc:Choice xmlns:p14="http://schemas.microsoft.com/office/powerpoint/2010/main" Requires="p14">
      <p:transition spd="slow" p14:dur="2000" advTm="75019"/>
    </mc:Choice>
    <mc:Fallback>
      <p:transition spd="slow" advTm="75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CB3C4-0B3F-B3CE-52CA-5DDF779F6664}"/>
              </a:ext>
            </a:extLst>
          </p:cNvPr>
          <p:cNvSpPr>
            <a:spLocks noGrp="1"/>
          </p:cNvSpPr>
          <p:nvPr>
            <p:ph type="title"/>
          </p:nvPr>
        </p:nvSpPr>
        <p:spPr/>
        <p:txBody>
          <a:bodyPr/>
          <a:lstStyle/>
          <a:p>
            <a:r>
              <a:rPr lang="en-US" dirty="0"/>
              <a:t>Conclusion</a:t>
            </a:r>
          </a:p>
        </p:txBody>
      </p:sp>
      <p:graphicFrame>
        <p:nvGraphicFramePr>
          <p:cNvPr id="5" name="Content Placeholder 2">
            <a:extLst>
              <a:ext uri="{FF2B5EF4-FFF2-40B4-BE49-F238E27FC236}">
                <a16:creationId xmlns:a16="http://schemas.microsoft.com/office/drawing/2014/main" id="{D97A7988-F532-1C8E-F79E-7EDDF52CECBD}"/>
              </a:ext>
            </a:extLst>
          </p:cNvPr>
          <p:cNvGraphicFramePr>
            <a:graphicFrameLocks noGrp="1"/>
          </p:cNvGraphicFramePr>
          <p:nvPr>
            <p:ph idx="1"/>
            <p:extLst>
              <p:ext uri="{D42A27DB-BD31-4B8C-83A1-F6EECF244321}">
                <p14:modId xmlns:p14="http://schemas.microsoft.com/office/powerpoint/2010/main" val="87977216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9" name="Audio 8">
            <a:hlinkClick r:id="" action="ppaction://media"/>
            <a:extLst>
              <a:ext uri="{FF2B5EF4-FFF2-40B4-BE49-F238E27FC236}">
                <a16:creationId xmlns:a16="http://schemas.microsoft.com/office/drawing/2014/main" id="{C6D415E1-415F-BC74-D120-9749E867F1BA}"/>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11787614"/>
      </p:ext>
    </p:extLst>
  </p:cSld>
  <p:clrMapOvr>
    <a:masterClrMapping/>
  </p:clrMapOvr>
  <mc:AlternateContent xmlns:mc="http://schemas.openxmlformats.org/markup-compatibility/2006">
    <mc:Choice xmlns:p14="http://schemas.microsoft.com/office/powerpoint/2010/main" Requires="p14">
      <p:transition spd="slow" p14:dur="2000" advTm="41555"/>
    </mc:Choice>
    <mc:Fallback>
      <p:transition spd="slow" advTm="41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C2EE67-05B2-B5FD-512D-B17DFE837565}"/>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Further Research</a:t>
            </a:r>
          </a:p>
        </p:txBody>
      </p:sp>
      <p:sp>
        <p:nvSpPr>
          <p:cNvPr id="7" name="Content Placeholder 2">
            <a:extLst>
              <a:ext uri="{FF2B5EF4-FFF2-40B4-BE49-F238E27FC236}">
                <a16:creationId xmlns:a16="http://schemas.microsoft.com/office/drawing/2014/main" id="{66170B75-EA75-8427-EEE6-FA0CBFF31CA5}"/>
              </a:ext>
            </a:extLst>
          </p:cNvPr>
          <p:cNvSpPr>
            <a:spLocks noGrp="1"/>
          </p:cNvSpPr>
          <p:nvPr>
            <p:ph idx="1"/>
          </p:nvPr>
        </p:nvSpPr>
        <p:spPr>
          <a:xfrm>
            <a:off x="4810259" y="649480"/>
            <a:ext cx="6555347" cy="5546047"/>
          </a:xfrm>
        </p:spPr>
        <p:txBody>
          <a:bodyPr anchor="ctr">
            <a:normAutofit/>
          </a:bodyPr>
          <a:lstStyle/>
          <a:p>
            <a:pPr marL="0" indent="0">
              <a:buNone/>
            </a:pPr>
            <a:r>
              <a:rPr lang="en-US" sz="2000"/>
              <a:t>Three clear options for further exploring these regression models:</a:t>
            </a:r>
          </a:p>
          <a:p>
            <a:pPr marL="514350" indent="-514350">
              <a:buFont typeface="+mj-lt"/>
              <a:buAutoNum type="arabicPeriod"/>
            </a:pPr>
            <a:r>
              <a:rPr lang="en-US" sz="2000"/>
              <a:t>Additional work with the models themselves</a:t>
            </a:r>
          </a:p>
          <a:p>
            <a:pPr lvl="1"/>
            <a:r>
              <a:rPr lang="en-US" sz="2000"/>
              <a:t>Refining the independent variables included based on initial results.</a:t>
            </a:r>
          </a:p>
          <a:p>
            <a:pPr marL="514350" indent="-514350">
              <a:buFont typeface="+mj-lt"/>
              <a:buAutoNum type="arabicPeriod"/>
            </a:pPr>
            <a:r>
              <a:rPr lang="en-US" sz="2000"/>
              <a:t>Analysis of Income Level on Tech Maturity</a:t>
            </a:r>
          </a:p>
          <a:p>
            <a:pPr lvl="1"/>
            <a:r>
              <a:rPr lang="en-US" sz="2000"/>
              <a:t>Upper-Middle Income and High Income Levels showed significance at the 95% level</a:t>
            </a:r>
          </a:p>
          <a:p>
            <a:pPr marL="514350" indent="-514350">
              <a:buFont typeface="+mj-lt"/>
              <a:buAutoNum type="arabicPeriod"/>
            </a:pPr>
            <a:r>
              <a:rPr lang="en-US" sz="2000"/>
              <a:t>Regression across GTMI Maturity Groups (A, B, C, D)</a:t>
            </a:r>
          </a:p>
          <a:p>
            <a:pPr lvl="1"/>
            <a:endParaRPr lang="en-US" sz="2000"/>
          </a:p>
        </p:txBody>
      </p:sp>
      <p:pic>
        <p:nvPicPr>
          <p:cNvPr id="6" name="Audio 5">
            <a:hlinkClick r:id="" action="ppaction://media"/>
            <a:extLst>
              <a:ext uri="{FF2B5EF4-FFF2-40B4-BE49-F238E27FC236}">
                <a16:creationId xmlns:a16="http://schemas.microsoft.com/office/drawing/2014/main" id="{F4EFCBE4-34A8-3070-9C1F-7B6AB7A15DE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75443602"/>
      </p:ext>
    </p:extLst>
  </p:cSld>
  <p:clrMapOvr>
    <a:masterClrMapping/>
  </p:clrMapOvr>
  <mc:AlternateContent xmlns:mc="http://schemas.openxmlformats.org/markup-compatibility/2006">
    <mc:Choice xmlns:p14="http://schemas.microsoft.com/office/powerpoint/2010/main" Requires="p14">
      <p:transition spd="slow" p14:dur="2000" advTm="59951"/>
    </mc:Choice>
    <mc:Fallback>
      <p:transition spd="slow" advTm="59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2138</TotalTime>
  <Words>2774</Words>
  <Application>Microsoft Office PowerPoint</Application>
  <PresentationFormat>Widescreen</PresentationFormat>
  <Paragraphs>257</Paragraphs>
  <Slides>10</Slides>
  <Notes>10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Symbol</vt:lpstr>
      <vt:lpstr>Office Theme</vt:lpstr>
      <vt:lpstr>Examination of the Influence of Technical Skills Training on Technology Advancement in Government Organizations</vt:lpstr>
      <vt:lpstr>Research Question</vt:lpstr>
      <vt:lpstr>Background – Literature Review</vt:lpstr>
      <vt:lpstr>Background – World Bank GovTech Data</vt:lpstr>
      <vt:lpstr>Analysis – Controlling for Omitted Variable Bias</vt:lpstr>
      <vt:lpstr>Analysis – Linear Regression on GTMI and GTEI</vt:lpstr>
      <vt:lpstr>Analysis – Logistic Regression on Project Success</vt:lpstr>
      <vt:lpstr>Conclusion</vt:lpstr>
      <vt:lpstr>Further Research</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Examination of the Influence of Technical Skills Training on Technology Advancement in Government Organizations</dc:title>
  <dc:creator>John Morse</dc:creator>
  <cp:lastModifiedBy>John Morse</cp:lastModifiedBy>
  <cp:revision>1</cp:revision>
  <dcterms:created xsi:type="dcterms:W3CDTF">2023-05-06T16:24:40Z</dcterms:created>
  <dcterms:modified xsi:type="dcterms:W3CDTF">2023-05-10T01:06:06Z</dcterms:modified>
</cp:coreProperties>
</file>

<file path=docProps/thumbnail.jpeg>
</file>